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0"/>
  </p:notesMasterIdLst>
  <p:sldIdLst>
    <p:sldId id="256" r:id="rId2"/>
    <p:sldId id="301"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Lst>
  <p:sldSz cx="6858000" cy="5143500"/>
  <p:notesSz cx="6858000" cy="9144000"/>
  <p:embeddedFontLst>
    <p:embeddedFont>
      <p:font typeface="Garamond" panose="02020404030301010803" pitchFamily="18" charset="0"/>
      <p:regular r:id="rId41"/>
      <p:bold r:id="rId42"/>
      <p:italic r:id="rId43"/>
      <p:boldItalic r:id="rId44"/>
    </p:embeddedFont>
    <p:embeddedFont>
      <p:font typeface="Rubik" pitchFamily="2" charset="-79"/>
      <p:regular r:id="rId45"/>
      <p:bold r:id="rId46"/>
      <p:italic r:id="rId47"/>
      <p:boldItalic r:id="rId48"/>
    </p:embeddedFont>
    <p:embeddedFont>
      <p:font typeface="Rubik Medium" pitchFamily="2" charset="-79"/>
      <p:regular r:id="rId49"/>
      <p:bold r:id="rId50"/>
      <p:italic r:id="rId51"/>
      <p:boldItalic r:id="rId52"/>
    </p:embeddedFont>
    <p:embeddedFont>
      <p:font typeface="Wingdings 2" pitchFamily="2" charset="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TwwjVFSLbDOFwCtiFsBoVQYnW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715"/>
  </p:normalViewPr>
  <p:slideViewPr>
    <p:cSldViewPr snapToGrid="0">
      <p:cViewPr varScale="1">
        <p:scale>
          <a:sx n="158" d="100"/>
          <a:sy n="158" d="100"/>
        </p:scale>
        <p:origin x="4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Possible titles: </a:t>
            </a:r>
            <a:endParaRPr/>
          </a:p>
          <a:p>
            <a:pPr marL="457200" lvl="0" indent="-317500" algn="l" rtl="0">
              <a:spcBef>
                <a:spcPts val="0"/>
              </a:spcBef>
              <a:spcAft>
                <a:spcPts val="0"/>
              </a:spcAft>
              <a:buSzPts val="1400"/>
              <a:buChar char="-"/>
            </a:pPr>
            <a:r>
              <a:rPr lang="en-GB"/>
              <a:t>the mathematics of decision making (original)</a:t>
            </a:r>
            <a:endParaRPr/>
          </a:p>
          <a:p>
            <a:pPr marL="457200" lvl="0" indent="-317500" algn="l" rtl="0">
              <a:spcBef>
                <a:spcPts val="0"/>
              </a:spcBef>
              <a:spcAft>
                <a:spcPts val="0"/>
              </a:spcAft>
              <a:buSzPts val="1400"/>
              <a:buChar char="-"/>
            </a:pPr>
            <a:r>
              <a:rPr lang="en-GB"/>
              <a:t>How do we make decisions?</a:t>
            </a:r>
            <a:endParaRPr/>
          </a:p>
          <a:p>
            <a:pPr marL="457200" lvl="0" indent="-317500" algn="l" rtl="0">
              <a:spcBef>
                <a:spcPts val="0"/>
              </a:spcBef>
              <a:spcAft>
                <a:spcPts val="0"/>
              </a:spcAft>
              <a:buSzPts val="1400"/>
              <a:buChar char="-"/>
            </a:pPr>
            <a:r>
              <a:rPr lang="en-GB"/>
              <a:t>1, 2, 3, I’ll pick thee: how does the brain make decisions? (also: </a:t>
            </a:r>
            <a:r>
              <a:rPr lang="en-GB" sz="1100" b="1">
                <a:solidFill>
                  <a:schemeClr val="dk1"/>
                </a:solidFill>
                <a:latin typeface="Arial"/>
                <a:ea typeface="Arial"/>
                <a:cs typeface="Arial"/>
                <a:sym typeface="Arial"/>
              </a:rPr>
              <a:t>eenie meenie miney mo: I’ll pick you)</a:t>
            </a:r>
            <a:endParaRPr sz="1100" b="1">
              <a:solidFill>
                <a:schemeClr val="dk1"/>
              </a:solidFill>
              <a:latin typeface="Arial"/>
              <a:ea typeface="Arial"/>
              <a:cs typeface="Arial"/>
              <a:sym typeface="Arial"/>
            </a:endParaRPr>
          </a:p>
          <a:p>
            <a:pPr marL="0" lvl="0" indent="0" algn="l" rtl="0">
              <a:spcBef>
                <a:spcPts val="0"/>
              </a:spcBef>
              <a:spcAft>
                <a:spcPts val="0"/>
              </a:spcAft>
              <a:buNone/>
            </a:pPr>
            <a:endParaRPr sz="1100" b="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Welcome to neuromatch for kids - and of course, also a special welcome to those of all ages who are young at heart. </a:t>
            </a:r>
            <a:endParaRPr sz="1100" b="1" i="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Today we will learn how we make decisions. You make many decisions each day: what you’d like to eat for lunch, if you should wear a raincoat or just a t-shirt, and whether it’s safe to cross the street. Today we will play an escape room game, where your decision is to pick an escape.</a:t>
            </a:r>
            <a:endParaRPr sz="1100" b="1" i="1">
              <a:solidFill>
                <a:schemeClr val="dk1"/>
              </a:solidFill>
              <a:latin typeface="Arial"/>
              <a:ea typeface="Arial"/>
              <a:cs typeface="Arial"/>
              <a:sym typeface="Arial"/>
            </a:endParaRPr>
          </a:p>
        </p:txBody>
      </p:sp>
      <p:sp>
        <p:nvSpPr>
          <p:cNvPr id="59" name="Google Shape;5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fdd39aea_1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fdd39aea_1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8fdd39aea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8fdd39aea_1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16153c46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16153c46e_0_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8fdd39aea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8fdd39aea_1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932f223b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932f223b8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75784d0dd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75784d0dd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75784d0dd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Maybe we can make the time dt much bigger so we see that the decision goes up and down but eventually remains close to the center</a:t>
            </a:r>
            <a:endParaRPr>
              <a:solidFill>
                <a:schemeClr val="dk1"/>
              </a:solidFill>
            </a:endParaRPr>
          </a:p>
          <a:p>
            <a:pPr marL="0" lvl="0" indent="0" algn="l" rtl="0">
              <a:spcBef>
                <a:spcPts val="0"/>
              </a:spcBef>
              <a:spcAft>
                <a:spcPts val="0"/>
              </a:spcAft>
              <a:buNone/>
            </a:pPr>
            <a:r>
              <a:rPr lang="en-GB"/>
              <a:t>It could be nice also to picture the noise with a simple animation of footsteps wandering but remaining around the starting position. These two animations could be combined.</a:t>
            </a:r>
            <a:endParaRPr/>
          </a:p>
        </p:txBody>
      </p:sp>
      <p:sp>
        <p:nvSpPr>
          <p:cNvPr id="314" name="Google Shape;314;g1475784d0dd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75784d0dd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Maybe we can make the time dt much bigger so we see that the decision goes up and down but eventually remains close to the center</a:t>
            </a:r>
            <a:endParaRPr/>
          </a:p>
        </p:txBody>
      </p:sp>
      <p:sp>
        <p:nvSpPr>
          <p:cNvPr id="320" name="Google Shape;320;g1475784d0dd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932f223b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4932f223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911d8aa2b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911d8aa2b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5784d0d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5784d0d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911d8aa2b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p>
        </p:txBody>
      </p:sp>
      <p:sp>
        <p:nvSpPr>
          <p:cNvPr id="338" name="Google Shape;338;g14911d8aa2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911d8aa2b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4911d8aa2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911d8aa2b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4911d8aa2b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8a54eb92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8a54eb92e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Options:</a:t>
            </a:r>
            <a:endParaRPr/>
          </a:p>
          <a:p>
            <a:pPr marL="457200" lvl="0" indent="-317500" algn="l" rtl="0">
              <a:spcBef>
                <a:spcPts val="0"/>
              </a:spcBef>
              <a:spcAft>
                <a:spcPts val="0"/>
              </a:spcAft>
              <a:buSzPts val="1400"/>
              <a:buChar char="-"/>
            </a:pPr>
            <a:r>
              <a:rPr lang="en-GB"/>
              <a:t>New elements of context (to reformulate: it would mean “new evidence”)</a:t>
            </a:r>
            <a:endParaRPr/>
          </a:p>
          <a:p>
            <a:pPr marL="457200" lvl="0" indent="-317500" algn="l" rtl="0">
              <a:spcBef>
                <a:spcPts val="0"/>
              </a:spcBef>
              <a:spcAft>
                <a:spcPts val="0"/>
              </a:spcAft>
              <a:buSzPts val="1400"/>
              <a:buChar char="-"/>
            </a:pPr>
            <a:endParaRPr/>
          </a:p>
        </p:txBody>
      </p:sp>
      <p:sp>
        <p:nvSpPr>
          <p:cNvPr id="374" name="Google Shape;37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75784d0dd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75784d0dd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75784d0dd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1475784d0dd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475784d0dd_0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475784d0dd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75784d0d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475784d0dd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75784d0dd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475784d0dd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ae22efd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ae22efd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Is it possible to have the “end” of the curve with a small image (like a drawing of a girl and one of the boy, instead or in addition to the legend)</a:t>
            </a:r>
            <a:endParaRPr/>
          </a:p>
        </p:txBody>
      </p:sp>
      <p:sp>
        <p:nvSpPr>
          <p:cNvPr id="411" name="Google Shape;41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75784d0dd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1475784d0dd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911d8aa2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911d8aa2b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Well done for getting this far, and thanks so much for being a part of neuromatch for kids!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911d8aa2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911d8aa2b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Even making a simple decision like, do I walk or do I bike might SEEM simple. But the cool thing is that actually, the SAME mathematics can be used for decisions like, will I turn left, will I turn right? Will I eat something, will I not eat something, will I make a decision at all?</a:t>
            </a:r>
            <a:endParaRPr/>
          </a:p>
          <a:p>
            <a:pPr marL="0" lvl="0" indent="0" algn="l" rtl="0">
              <a:spcBef>
                <a:spcPts val="0"/>
              </a:spcBef>
              <a:spcAft>
                <a:spcPts val="0"/>
              </a:spcAft>
              <a:buNone/>
            </a:pPr>
            <a:r>
              <a:rPr lang="en-GB"/>
              <a:t>These mathematics scale up to make very big decisions, or very small decisions.</a:t>
            </a:r>
            <a:endParaRPr/>
          </a:p>
          <a:p>
            <a:pPr marL="0" lvl="0" indent="0" algn="l" rtl="0">
              <a:spcBef>
                <a:spcPts val="0"/>
              </a:spcBef>
              <a:spcAft>
                <a:spcPts val="0"/>
              </a:spcAft>
              <a:buNone/>
            </a:pPr>
            <a:r>
              <a:rPr lang="en-GB"/>
              <a:t>And another great thing about these mathematics is, they describes what’s actually happening in the brain.</a:t>
            </a:r>
            <a:endParaRPr/>
          </a:p>
          <a:p>
            <a:pPr marL="0" lvl="0" indent="0" algn="l" rtl="0">
              <a:spcBef>
                <a:spcPts val="0"/>
              </a:spcBef>
              <a:spcAft>
                <a:spcPts val="0"/>
              </a:spcAft>
              <a:buNone/>
            </a:pPr>
            <a:r>
              <a:rPr lang="en-GB"/>
              <a:t>So the type of math you learned today really can be used to get insights into how the brain works. That’s really cool and exciting!</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b0895ec34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solidFill>
                  <a:schemeClr val="dk1"/>
                </a:solidFill>
              </a:rPr>
              <a:t>We hope you had fun today!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I’d like to thank you on behalf of myself and all the people who helped make this fun activity possible, for going on this journey with us and for escaping our escape room! There are also versions of this escape room in other languages like Arabic, Chinese, French, Hebrew and Spanish. Thanks again!</a:t>
            </a:r>
            <a:endParaRPr>
              <a:solidFill>
                <a:schemeClr val="dk1"/>
              </a:solidFill>
            </a:endParaRPr>
          </a:p>
          <a:p>
            <a:pPr marL="0" lvl="0" indent="0" algn="l" rtl="0">
              <a:spcBef>
                <a:spcPts val="0"/>
              </a:spcBef>
              <a:spcAft>
                <a:spcPts val="0"/>
              </a:spcAft>
              <a:buNone/>
            </a:pPr>
            <a:endParaRPr/>
          </a:p>
        </p:txBody>
      </p:sp>
      <p:sp>
        <p:nvSpPr>
          <p:cNvPr id="444" name="Google Shape;444;g15b0895ec3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4b3abc74a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4b3abc74a1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4b3abc74a1_0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4b3abc74a1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8fdd39aea_1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8fdd39aea_1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3851672"/>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3845720"/>
            <a:ext cx="6858000" cy="3452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ctrTitle"/>
          </p:nvPr>
        </p:nvSpPr>
        <p:spPr>
          <a:xfrm>
            <a:off x="514350" y="2516886"/>
            <a:ext cx="6057900" cy="1255014"/>
          </a:xfrm>
        </p:spPr>
        <p:txBody>
          <a:bodyPr tIns="0" bIns="0" anchor="t"/>
          <a:lstStyle>
            <a:lvl1pPr algn="l">
              <a:defRPr sz="1983" b="0"/>
            </a:lvl1pPr>
            <a:extLst/>
          </a:lstStyle>
          <a:p>
            <a:r>
              <a:rPr lang="en-US" dirty="0"/>
              <a:t>Click to edit Master title style</a:t>
            </a:r>
          </a:p>
        </p:txBody>
      </p:sp>
      <p:sp>
        <p:nvSpPr>
          <p:cNvPr id="3" name="Subtitle 2"/>
          <p:cNvSpPr>
            <a:spLocks noGrp="1"/>
          </p:cNvSpPr>
          <p:nvPr>
            <p:ph type="subTitle" idx="1"/>
          </p:nvPr>
        </p:nvSpPr>
        <p:spPr>
          <a:xfrm>
            <a:off x="514350" y="1371600"/>
            <a:ext cx="6057900" cy="1124712"/>
          </a:xfrm>
        </p:spPr>
        <p:txBody>
          <a:bodyPr lIns="118872" tIns="0" rIns="45720" bIns="0" anchor="b"/>
          <a:lstStyle>
            <a:lvl1pPr marL="0" indent="0" algn="l">
              <a:buNone/>
              <a:defRPr sz="844">
                <a:solidFill>
                  <a:srgbClr val="FFFFFF"/>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111639CF-DE20-4518-8A99-847C9DE3081F}" type="datetimeFigureOut">
              <a:rPr lang="en-US"/>
              <a:pPr>
                <a:defRPr/>
              </a:pPr>
              <a:t>6/8/25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3E095A03-FA64-438A-9B3E-B4710C61F5A0}" type="slidenum">
              <a:rPr lang="en-US"/>
              <a:pPr/>
              <a:t>‹#›</a:t>
            </a:fld>
            <a:endParaRPr lang="en-US"/>
          </a:p>
        </p:txBody>
      </p:sp>
      <p:pic>
        <p:nvPicPr>
          <p:cNvPr id="9" name="Object 3" descr="Object 3">
            <a:extLst>
              <a:ext uri="{FF2B5EF4-FFF2-40B4-BE49-F238E27FC236}">
                <a16:creationId xmlns:a16="http://schemas.microsoft.com/office/drawing/2014/main" id="{86D202F8-C26E-6146-9111-1652ECB6694B}"/>
              </a:ext>
            </a:extLst>
          </p:cNvPr>
          <p:cNvPicPr>
            <a:picLocks noChangeAspect="1"/>
          </p:cNvPicPr>
          <p:nvPr userDrawn="1"/>
        </p:nvPicPr>
        <p:blipFill>
          <a:blip r:embed="rId3"/>
          <a:stretch>
            <a:fillRect/>
          </a:stretch>
        </p:blipFill>
        <p:spPr>
          <a:xfrm>
            <a:off x="19051" y="28575"/>
            <a:ext cx="1154429" cy="720165"/>
          </a:xfrm>
          <a:prstGeom prst="rect">
            <a:avLst/>
          </a:prstGeom>
          <a:ln w="12700">
            <a:miter lim="400000"/>
          </a:ln>
        </p:spPr>
      </p:pic>
    </p:spTree>
    <p:extLst>
      <p:ext uri="{BB962C8B-B14F-4D97-AF65-F5344CB8AC3E}">
        <p14:creationId xmlns:p14="http://schemas.microsoft.com/office/powerpoint/2010/main" val="3097890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701619-D700-4C71-8868-C5E78449190E}" type="datetimeFigureOut">
              <a:rPr lang="en-US"/>
              <a:pPr>
                <a:defRPr/>
              </a:pPr>
              <a:t>6/8/25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C76A59-2CEB-4E46-ACDC-456609F431E3}" type="slidenum">
              <a:rPr lang="en-US"/>
              <a:pPr/>
              <a:t>‹#›</a:t>
            </a:fld>
            <a:endParaRPr lang="en-US"/>
          </a:p>
        </p:txBody>
      </p:sp>
    </p:spTree>
    <p:extLst>
      <p:ext uri="{BB962C8B-B14F-4D97-AF65-F5344CB8AC3E}">
        <p14:creationId xmlns:p14="http://schemas.microsoft.com/office/powerpoint/2010/main" val="429328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4949431" y="0"/>
            <a:ext cx="34528"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ltGray">
          <a:xfrm>
            <a:off x="4986338" y="0"/>
            <a:ext cx="1885950"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Vertical Title 1"/>
          <p:cNvSpPr>
            <a:spLocks noGrp="1"/>
          </p:cNvSpPr>
          <p:nvPr>
            <p:ph type="title" orient="vert"/>
          </p:nvPr>
        </p:nvSpPr>
        <p:spPr>
          <a:xfrm>
            <a:off x="5086350" y="205983"/>
            <a:ext cx="14287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28603"/>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16A680D3-2722-408D-B66D-B6CE8EC46D2F}" type="datetimeFigureOut">
              <a:rPr lang="en-US"/>
              <a:pPr>
                <a:defRPr/>
              </a:pPr>
              <a:t>6/8/25</a:t>
            </a:fld>
            <a:endParaRPr lang="en-US"/>
          </a:p>
        </p:txBody>
      </p:sp>
      <p:sp>
        <p:nvSpPr>
          <p:cNvPr id="7" name="Footer Placeholder 4"/>
          <p:cNvSpPr>
            <a:spLocks noGrp="1"/>
          </p:cNvSpPr>
          <p:nvPr>
            <p:ph type="ftr" sz="quarter" idx="11"/>
          </p:nvPr>
        </p:nvSpPr>
        <p:spPr>
          <a:xfrm>
            <a:off x="1980012" y="4782744"/>
            <a:ext cx="2877740" cy="273844"/>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F2A45D71-EED7-4F0B-940C-FDD304D93123}" type="slidenum">
              <a:rPr lang="en-US"/>
              <a:pPr/>
              <a:t>‹#›</a:t>
            </a:fld>
            <a:endParaRPr lang="en-US"/>
          </a:p>
        </p:txBody>
      </p:sp>
    </p:spTree>
    <p:extLst>
      <p:ext uri="{BB962C8B-B14F-4D97-AF65-F5344CB8AC3E}">
        <p14:creationId xmlns:p14="http://schemas.microsoft.com/office/powerpoint/2010/main" val="1267049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Text, and 2 Conten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351236" y="410767"/>
            <a:ext cx="6372226" cy="810816"/>
          </a:xfrm>
          <a:prstGeom prst="rect">
            <a:avLst/>
          </a:prstGeom>
        </p:spPr>
        <p:txBody>
          <a:bodyPr/>
          <a:lstStyle>
            <a:lvl1pPr>
              <a:defRPr sz="2025"/>
            </a:lvl1pPr>
          </a:lstStyle>
          <a:p>
            <a:r>
              <a:t>Title Text</a:t>
            </a:r>
          </a:p>
        </p:txBody>
      </p:sp>
      <p:sp>
        <p:nvSpPr>
          <p:cNvPr id="103" name="Body Level One…"/>
          <p:cNvSpPr txBox="1">
            <a:spLocks noGrp="1"/>
          </p:cNvSpPr>
          <p:nvPr>
            <p:ph type="body" sz="half" idx="1"/>
          </p:nvPr>
        </p:nvSpPr>
        <p:spPr>
          <a:xfrm>
            <a:off x="351236" y="1275162"/>
            <a:ext cx="3028951" cy="307895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xfrm>
            <a:off x="6587015" y="4939665"/>
            <a:ext cx="116682" cy="12382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554100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1_Comparison">
    <p:spTree>
      <p:nvGrpSpPr>
        <p:cNvPr id="1" name=""/>
        <p:cNvGrpSpPr/>
        <p:nvPr/>
      </p:nvGrpSpPr>
      <p:grpSpPr>
        <a:xfrm>
          <a:off x="0" y="0"/>
          <a:ext cx="0" cy="0"/>
          <a:chOff x="0" y="0"/>
          <a:chExt cx="0" cy="0"/>
        </a:xfrm>
      </p:grpSpPr>
      <p:sp>
        <p:nvSpPr>
          <p:cNvPr id="53" name="Title Text"/>
          <p:cNvSpPr txBox="1">
            <a:spLocks noGrp="1"/>
          </p:cNvSpPr>
          <p:nvPr>
            <p:ph type="title"/>
          </p:nvPr>
        </p:nvSpPr>
        <p:spPr>
          <a:xfrm>
            <a:off x="342900" y="114301"/>
            <a:ext cx="6172200" cy="938213"/>
          </a:xfrm>
          <a:prstGeom prst="rect">
            <a:avLst/>
          </a:prstGeom>
        </p:spPr>
        <p:txBody>
          <a:bodyPr/>
          <a:lstStyle/>
          <a:p>
            <a:r>
              <a:t>Title Text</a:t>
            </a:r>
          </a:p>
        </p:txBody>
      </p:sp>
      <p:sp>
        <p:nvSpPr>
          <p:cNvPr id="54" name="Body Level One…"/>
          <p:cNvSpPr txBox="1">
            <a:spLocks noGrp="1"/>
          </p:cNvSpPr>
          <p:nvPr>
            <p:ph type="body" sz="quarter" idx="1"/>
          </p:nvPr>
        </p:nvSpPr>
        <p:spPr>
          <a:xfrm>
            <a:off x="342900" y="1274242"/>
            <a:ext cx="3030141" cy="536517"/>
          </a:xfrm>
          <a:prstGeom prst="rect">
            <a:avLst/>
          </a:prstGeom>
        </p:spPr>
        <p:txBody>
          <a:bodyPr anchor="ctr"/>
          <a:lstStyle>
            <a:lvl1pPr marL="0" indent="0">
              <a:buClrTx/>
              <a:buSzTx/>
              <a:buNone/>
              <a:defRPr sz="1294" b="1" cap="all"/>
            </a:lvl1pPr>
            <a:lvl2pPr marL="0" indent="257175">
              <a:buClrTx/>
              <a:buSzTx/>
              <a:buNone/>
              <a:defRPr sz="1294" b="1" cap="all"/>
            </a:lvl2pPr>
            <a:lvl3pPr marL="0" indent="514350">
              <a:buClrTx/>
              <a:buSzTx/>
              <a:buNone/>
              <a:defRPr sz="1294" b="1" cap="all"/>
            </a:lvl3pPr>
            <a:lvl4pPr marL="0" indent="771525">
              <a:buClrTx/>
              <a:buSzTx/>
              <a:buNone/>
              <a:defRPr sz="1294" b="1" cap="all"/>
            </a:lvl4pPr>
            <a:lvl5pPr marL="0" indent="1028700">
              <a:buClrTx/>
              <a:buSzTx/>
              <a:buNone/>
              <a:defRPr sz="1294" b="1" cap="all"/>
            </a:lvl5pPr>
          </a:lstStyle>
          <a:p>
            <a:r>
              <a:t>Body Level One</a:t>
            </a:r>
          </a:p>
          <a:p>
            <a:pPr lvl="1"/>
            <a:r>
              <a:t>Body Level Two</a:t>
            </a:r>
          </a:p>
          <a:p>
            <a:pPr lvl="2"/>
            <a:r>
              <a:t>Body Level Three</a:t>
            </a:r>
          </a:p>
          <a:p>
            <a:pPr lvl="3"/>
            <a:r>
              <a:t>Body Level Four</a:t>
            </a:r>
          </a:p>
          <a:p>
            <a:pPr lvl="4"/>
            <a:r>
              <a:t>Body Level Five</a:t>
            </a:r>
          </a:p>
        </p:txBody>
      </p:sp>
      <p:sp>
        <p:nvSpPr>
          <p:cNvPr id="55" name="Text Placeholder 4"/>
          <p:cNvSpPr>
            <a:spLocks noGrp="1"/>
          </p:cNvSpPr>
          <p:nvPr>
            <p:ph type="body" sz="quarter" idx="13"/>
          </p:nvPr>
        </p:nvSpPr>
        <p:spPr>
          <a:xfrm>
            <a:off x="3483772" y="1274242"/>
            <a:ext cx="3031332" cy="536517"/>
          </a:xfrm>
          <a:prstGeom prst="rect">
            <a:avLst/>
          </a:prstGeom>
        </p:spPr>
        <p:txBody>
          <a:bodyPr anchor="ctr"/>
          <a:lstStyle>
            <a:lvl1pPr marL="0" indent="0">
              <a:buClrTx/>
              <a:buSzTx/>
              <a:buNone/>
              <a:defRPr sz="2300" b="1" cap="all"/>
            </a:lvl1pPr>
          </a:lstStyle>
          <a:p>
            <a:pPr marL="0" indent="0">
              <a:buClrTx/>
              <a:buSzTx/>
              <a:buNone/>
              <a:defRPr sz="2300" b="1" cap="all"/>
            </a:pPr>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595065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1235" y="410768"/>
            <a:ext cx="6372225" cy="810815"/>
          </a:xfrm>
        </p:spPr>
        <p:txBody>
          <a:bodyPr/>
          <a:lstStyle>
            <a:lvl1pPr>
              <a:defRPr sz="2025"/>
            </a:lvl1pPr>
          </a:lstStyle>
          <a:p>
            <a:r>
              <a:rPr lang="en-US" dirty="0"/>
              <a:t>Click to edit Master title style</a:t>
            </a:r>
          </a:p>
        </p:txBody>
      </p:sp>
      <p:sp>
        <p:nvSpPr>
          <p:cNvPr id="3" name="Text Placeholder 2"/>
          <p:cNvSpPr>
            <a:spLocks noGrp="1"/>
          </p:cNvSpPr>
          <p:nvPr>
            <p:ph type="body" sz="half" idx="1"/>
          </p:nvPr>
        </p:nvSpPr>
        <p:spPr>
          <a:xfrm>
            <a:off x="351235" y="1275162"/>
            <a:ext cx="3028950" cy="30789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3494485" y="1275162"/>
            <a:ext cx="3028950" cy="148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494485" y="2871788"/>
            <a:ext cx="3028950" cy="1482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sldNum" sz="quarter" idx="10"/>
          </p:nvPr>
        </p:nvSpPr>
        <p:spPr>
          <a:xfrm>
            <a:off x="6153298" y="4857749"/>
            <a:ext cx="550398" cy="205740"/>
          </a:xfrm>
          <a:prstGeom prst="rect">
            <a:avLst/>
          </a:prstGeom>
          <a:ln/>
        </p:spPr>
        <p:txBody>
          <a:bodyPr/>
          <a:lstStyle>
            <a:lvl1pPr>
              <a:defRPr/>
            </a:lvl1pPr>
          </a:lstStyle>
          <a:p>
            <a:pPr>
              <a:defRPr/>
            </a:pPr>
            <a:fld id="{6A4013AA-615C-4E61-8035-811E7FE68EAE}" type="slidenum">
              <a:rPr lang="de-DE"/>
              <a:pPr>
                <a:defRPr/>
              </a:pPr>
              <a:t>‹#›</a:t>
            </a:fld>
            <a:endParaRPr lang="de-DE"/>
          </a:p>
        </p:txBody>
      </p:sp>
      <p:sp>
        <p:nvSpPr>
          <p:cNvPr id="7" name="Rectangle 5"/>
          <p:cNvSpPr>
            <a:spLocks noGrp="1" noChangeArrowheads="1"/>
          </p:cNvSpPr>
          <p:nvPr>
            <p:ph type="ftr" sz="quarter" idx="11"/>
          </p:nvPr>
        </p:nvSpPr>
        <p:spPr>
          <a:xfrm>
            <a:off x="1980448" y="4857749"/>
            <a:ext cx="4130789" cy="20574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1137844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clusion page">
  <p:cSld name="Conclusion page">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g1516153c46e_0_34"/>
          <p:cNvSpPr txBox="1">
            <a:spLocks noGrp="1"/>
          </p:cNvSpPr>
          <p:nvPr>
            <p:ph type="dt" idx="10"/>
          </p:nvPr>
        </p:nvSpPr>
        <p:spPr>
          <a:xfrm>
            <a:off x="471487" y="4767263"/>
            <a:ext cx="154305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g1516153c46e_0_34"/>
          <p:cNvSpPr txBox="1">
            <a:spLocks noGrp="1"/>
          </p:cNvSpPr>
          <p:nvPr>
            <p:ph type="ftr" idx="11"/>
          </p:nvPr>
        </p:nvSpPr>
        <p:spPr>
          <a:xfrm>
            <a:off x="2271713" y="4767263"/>
            <a:ext cx="2314575"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g1516153c46e_0_34"/>
          <p:cNvSpPr txBox="1">
            <a:spLocks noGrp="1"/>
          </p:cNvSpPr>
          <p:nvPr>
            <p:ph type="sldNum" idx="12"/>
          </p:nvPr>
        </p:nvSpPr>
        <p:spPr>
          <a:xfrm>
            <a:off x="4843463" y="4767263"/>
            <a:ext cx="154305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
        <p:nvSpPr>
          <p:cNvPr id="43" name="Google Shape;43;g1516153c46e_0_34"/>
          <p:cNvSpPr txBox="1">
            <a:spLocks noGrp="1"/>
          </p:cNvSpPr>
          <p:nvPr>
            <p:ph type="body" idx="1"/>
          </p:nvPr>
        </p:nvSpPr>
        <p:spPr>
          <a:xfrm>
            <a:off x="1120676" y="1006079"/>
            <a:ext cx="4455000" cy="3293400"/>
          </a:xfrm>
          <a:prstGeom prst="rect">
            <a:avLst/>
          </a:prstGeom>
          <a:noFill/>
          <a:ln>
            <a:noFill/>
          </a:ln>
        </p:spPr>
        <p:txBody>
          <a:bodyPr spcFirstLastPara="1" wrap="square" lIns="68575" tIns="34275" rIns="68575" bIns="34275" anchor="t" anchorCtr="0">
            <a:normAutofit/>
          </a:bodyPr>
          <a:lstStyle>
            <a:lvl1pPr marL="342900" lvl="0" indent="-238125" algn="l">
              <a:lnSpc>
                <a:spcPct val="90000"/>
              </a:lnSpc>
              <a:spcBef>
                <a:spcPts val="600"/>
              </a:spcBef>
              <a:spcAft>
                <a:spcPts val="0"/>
              </a:spcAft>
              <a:buClr>
                <a:schemeClr val="dk1"/>
              </a:buClr>
              <a:buSzPts val="1400"/>
              <a:buChar char="•"/>
              <a:defRPr/>
            </a:lvl1pPr>
            <a:lvl2pPr marL="685800" lvl="1" indent="-238125" algn="l">
              <a:lnSpc>
                <a:spcPct val="90000"/>
              </a:lnSpc>
              <a:spcBef>
                <a:spcPts val="300"/>
              </a:spcBef>
              <a:spcAft>
                <a:spcPts val="0"/>
              </a:spcAft>
              <a:buClr>
                <a:schemeClr val="dk1"/>
              </a:buClr>
              <a:buSzPts val="1400"/>
              <a:buChar char="•"/>
              <a:defRPr/>
            </a:lvl2pPr>
            <a:lvl3pPr marL="1028700" lvl="2" indent="-238125" algn="l">
              <a:lnSpc>
                <a:spcPct val="90000"/>
              </a:lnSpc>
              <a:spcBef>
                <a:spcPts val="300"/>
              </a:spcBef>
              <a:spcAft>
                <a:spcPts val="0"/>
              </a:spcAft>
              <a:buClr>
                <a:schemeClr val="dk1"/>
              </a:buClr>
              <a:buSzPts val="1400"/>
              <a:buChar char="•"/>
              <a:defRPr/>
            </a:lvl3pPr>
            <a:lvl4pPr marL="1371600" lvl="3" indent="-238125" algn="l">
              <a:lnSpc>
                <a:spcPct val="90000"/>
              </a:lnSpc>
              <a:spcBef>
                <a:spcPts val="300"/>
              </a:spcBef>
              <a:spcAft>
                <a:spcPts val="0"/>
              </a:spcAft>
              <a:buClr>
                <a:schemeClr val="dk1"/>
              </a:buClr>
              <a:buSzPts val="1400"/>
              <a:buChar char="•"/>
              <a:defRPr/>
            </a:lvl4pPr>
            <a:lvl5pPr marL="1714500" lvl="4" indent="-238125" algn="l">
              <a:lnSpc>
                <a:spcPct val="90000"/>
              </a:lnSpc>
              <a:spcBef>
                <a:spcPts val="300"/>
              </a:spcBef>
              <a:spcAft>
                <a:spcPts val="0"/>
              </a:spcAft>
              <a:buClr>
                <a:schemeClr val="dk1"/>
              </a:buClr>
              <a:buSzPts val="1400"/>
              <a:buChar char="•"/>
              <a:defRPr/>
            </a:lvl5pPr>
            <a:lvl6pPr marL="2057400" lvl="5" indent="-238125" algn="l">
              <a:lnSpc>
                <a:spcPct val="90000"/>
              </a:lnSpc>
              <a:spcBef>
                <a:spcPts val="300"/>
              </a:spcBef>
              <a:spcAft>
                <a:spcPts val="0"/>
              </a:spcAft>
              <a:buClr>
                <a:schemeClr val="dk1"/>
              </a:buClr>
              <a:buSzPts val="1400"/>
              <a:buChar char="•"/>
              <a:defRPr/>
            </a:lvl6pPr>
            <a:lvl7pPr marL="2400300" lvl="6" indent="-238125" algn="l">
              <a:lnSpc>
                <a:spcPct val="90000"/>
              </a:lnSpc>
              <a:spcBef>
                <a:spcPts val="300"/>
              </a:spcBef>
              <a:spcAft>
                <a:spcPts val="0"/>
              </a:spcAft>
              <a:buClr>
                <a:schemeClr val="dk1"/>
              </a:buClr>
              <a:buSzPts val="1400"/>
              <a:buChar char="•"/>
              <a:defRPr/>
            </a:lvl7pPr>
            <a:lvl8pPr marL="2743200" lvl="7" indent="-238125" algn="l">
              <a:lnSpc>
                <a:spcPct val="90000"/>
              </a:lnSpc>
              <a:spcBef>
                <a:spcPts val="300"/>
              </a:spcBef>
              <a:spcAft>
                <a:spcPts val="0"/>
              </a:spcAft>
              <a:buClr>
                <a:schemeClr val="dk1"/>
              </a:buClr>
              <a:buSzPts val="1400"/>
              <a:buChar char="•"/>
              <a:defRPr/>
            </a:lvl8pPr>
            <a:lvl9pPr marL="3086100" lvl="8" indent="-238125" algn="l">
              <a:lnSpc>
                <a:spcPct val="90000"/>
              </a:lnSpc>
              <a:spcBef>
                <a:spcPts val="3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36740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16586"/>
            <a:ext cx="6172200" cy="939546"/>
          </a:xfrm>
        </p:spPr>
        <p:txBody>
          <a:bodyPr/>
          <a:lstStyle>
            <a:lvl1pPr>
              <a:defRPr>
                <a:latin typeface="Helvetica"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marL="184845" indent="-134615">
              <a:buClr>
                <a:schemeClr val="tx1"/>
              </a:buClr>
              <a:buFont typeface="Arial" panose="020B0604020202020204" pitchFamily="34" charset="0"/>
              <a:buChar char="•"/>
              <a:defRPr b="0" i="0">
                <a:latin typeface="Helvetica Light" panose="020B0403020202020204" pitchFamily="34" charset="0"/>
              </a:defRPr>
            </a:lvl1pPr>
            <a:lvl2pPr marL="308075" indent="-115193">
              <a:buClr>
                <a:schemeClr val="tx1"/>
              </a:buClr>
              <a:buFont typeface="Arial" panose="020B0604020202020204" pitchFamily="34" charset="0"/>
              <a:buChar char="•"/>
              <a:defRPr b="0" i="0">
                <a:latin typeface="Helvetica Light" panose="020B0403020202020204" pitchFamily="34" charset="0"/>
              </a:defRPr>
            </a:lvl2pPr>
            <a:lvl3pPr marL="419919" indent="-96441">
              <a:buClr>
                <a:schemeClr val="tx1"/>
              </a:buClr>
              <a:buFont typeface="Arial" panose="020B0604020202020204" pitchFamily="34" charset="0"/>
              <a:buChar char="•"/>
              <a:defRPr b="0" i="0">
                <a:latin typeface="Helvetica Light" panose="020B0403020202020204" pitchFamily="34" charset="0"/>
              </a:defRPr>
            </a:lvl3pPr>
            <a:lvl4pPr marL="513011" indent="-77019">
              <a:buClr>
                <a:schemeClr val="tx1"/>
              </a:buClr>
              <a:buFont typeface="Arial" panose="020B0604020202020204" pitchFamily="34" charset="0"/>
              <a:buChar char="•"/>
              <a:defRPr b="0" i="0">
                <a:latin typeface="Helvetica Light" panose="020B0403020202020204" pitchFamily="34" charset="0"/>
              </a:defRPr>
            </a:lvl4pPr>
            <a:lvl5pPr marL="601415" indent="-77019">
              <a:buClr>
                <a:schemeClr val="tx1"/>
              </a:buClr>
              <a:buFont typeface="Arial" panose="020B0604020202020204" pitchFamily="34" charset="0"/>
              <a:buChar char="•"/>
              <a:defRPr b="0" i="0">
                <a:latin typeface="Helvetica Light" panose="020B04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C79CEE18-2F86-4815-AA4C-28B1810BE92C}" type="datetimeFigureOut">
              <a:rPr lang="en-US"/>
              <a:pPr>
                <a:defRPr/>
              </a:pPr>
              <a:t>6/8/25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ABFC629-3DA3-475E-B422-0A5F778C0E48}" type="slidenum">
              <a:rPr lang="en-US"/>
              <a:pPr/>
              <a:t>‹#›</a:t>
            </a:fld>
            <a:endParaRPr lang="en-US"/>
          </a:p>
        </p:txBody>
      </p:sp>
    </p:spTree>
    <p:extLst>
      <p:ext uri="{BB962C8B-B14F-4D97-AF65-F5344CB8AC3E}">
        <p14:creationId xmlns:p14="http://schemas.microsoft.com/office/powerpoint/2010/main" val="182994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19514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1951438"/>
            <a:ext cx="6858000" cy="3452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562356" y="89154"/>
            <a:ext cx="6009894" cy="1227582"/>
          </a:xfrm>
        </p:spPr>
        <p:txBody>
          <a:bodyPr tIns="0" rIns="91440" bIns="0" anchor="b"/>
          <a:lstStyle>
            <a:lvl1pPr algn="l">
              <a:defRPr sz="1983" b="0" cap="none" baseline="0"/>
            </a:lvl1pPr>
            <a:extLst/>
          </a:lstStyle>
          <a:p>
            <a:r>
              <a:rPr lang="en-US" dirty="0"/>
              <a:t>Click to edit Master title style</a:t>
            </a:r>
          </a:p>
        </p:txBody>
      </p:sp>
      <p:sp>
        <p:nvSpPr>
          <p:cNvPr id="3" name="Text Placeholder 2"/>
          <p:cNvSpPr>
            <a:spLocks noGrp="1"/>
          </p:cNvSpPr>
          <p:nvPr>
            <p:ph type="body" idx="1"/>
          </p:nvPr>
        </p:nvSpPr>
        <p:spPr>
          <a:xfrm>
            <a:off x="555498" y="1371600"/>
            <a:ext cx="6016752" cy="514350"/>
          </a:xfrm>
        </p:spPr>
        <p:txBody>
          <a:bodyPr lIns="146304" tIns="0" rIns="45720" bIns="0"/>
          <a:lstStyle>
            <a:lvl1pPr marL="0" indent="0">
              <a:buNone/>
              <a:defRPr sz="844">
                <a:solidFill>
                  <a:srgbClr val="FFFFFF"/>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CCD950E7-F59D-41FD-9C77-77B3EEF34172}" type="datetimeFigureOut">
              <a:rPr lang="en-US"/>
              <a:pPr>
                <a:defRPr/>
              </a:pPr>
              <a:t>6/8/25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46BA8E74-7F46-4E54-834F-5AD8A517EE9F}" type="slidenum">
              <a:rPr lang="en-US"/>
              <a:pPr/>
              <a:t>‹#›</a:t>
            </a:fld>
            <a:endParaRPr lang="en-US"/>
          </a:p>
        </p:txBody>
      </p:sp>
    </p:spTree>
    <p:extLst>
      <p:ext uri="{BB962C8B-B14F-4D97-AF65-F5344CB8AC3E}">
        <p14:creationId xmlns:p14="http://schemas.microsoft.com/office/powerpoint/2010/main" val="278442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342900" y="1330452"/>
            <a:ext cx="3028950" cy="3467862"/>
          </a:xfrm>
        </p:spPr>
        <p:txBody>
          <a:bodyPr lIns="91440"/>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86150" y="1330452"/>
            <a:ext cx="3028950" cy="3467862"/>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AAEED0A-4507-4F25-BB04-A41183D340F9}" type="datetimeFigureOut">
              <a:rPr lang="en-US"/>
              <a:pPr>
                <a:defRPr/>
              </a:pPr>
              <a:t>6/8/25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CC4F5B8-DA3A-40A8-B45D-D218A722FDB4}" type="slidenum">
              <a:rPr lang="en-US"/>
              <a:pPr/>
              <a:t>‹#›</a:t>
            </a:fld>
            <a:endParaRPr lang="en-US"/>
          </a:p>
        </p:txBody>
      </p:sp>
    </p:spTree>
    <p:extLst>
      <p:ext uri="{BB962C8B-B14F-4D97-AF65-F5344CB8AC3E}">
        <p14:creationId xmlns:p14="http://schemas.microsoft.com/office/powerpoint/2010/main" val="309856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342900" y="1274243"/>
            <a:ext cx="303014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4" name="Content Placeholder 3"/>
          <p:cNvSpPr>
            <a:spLocks noGrp="1"/>
          </p:cNvSpPr>
          <p:nvPr>
            <p:ph sz="half" idx="2"/>
          </p:nvPr>
        </p:nvSpPr>
        <p:spPr>
          <a:xfrm>
            <a:off x="342900" y="1837134"/>
            <a:ext cx="303014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274243"/>
            <a:ext cx="303133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6" name="Content Placeholder 5"/>
          <p:cNvSpPr>
            <a:spLocks noGrp="1"/>
          </p:cNvSpPr>
          <p:nvPr>
            <p:ph sz="quarter" idx="4"/>
          </p:nvPr>
        </p:nvSpPr>
        <p:spPr>
          <a:xfrm>
            <a:off x="3483772" y="1837134"/>
            <a:ext cx="303133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4DEEF8-C16D-4C0A-9E75-01A0CEAC4EFB}" type="datetimeFigureOut">
              <a:rPr lang="en-US"/>
              <a:pPr>
                <a:defRPr/>
              </a:pPr>
              <a:t>6/8/25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DE9D9F7-0101-4300-9393-E641A85FCDB3}" type="slidenum">
              <a:rPr lang="en-US"/>
              <a:pPr/>
              <a:t>‹#›</a:t>
            </a:fld>
            <a:endParaRPr lang="en-US"/>
          </a:p>
        </p:txBody>
      </p:sp>
    </p:spTree>
    <p:extLst>
      <p:ext uri="{BB962C8B-B14F-4D97-AF65-F5344CB8AC3E}">
        <p14:creationId xmlns:p14="http://schemas.microsoft.com/office/powerpoint/2010/main" val="167313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B6444240-E3BE-458E-ABDC-A00C9B3E1378}" type="datetimeFigureOut">
              <a:rPr lang="en-US"/>
              <a:pPr>
                <a:defRPr/>
              </a:pPr>
              <a:t>6/8/25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670842C-DBE2-4E48-A1B4-D69335A401F6}" type="slidenum">
              <a:rPr lang="en-US"/>
              <a:pPr/>
              <a:t>‹#›</a:t>
            </a:fld>
            <a:endParaRPr lang="en-US"/>
          </a:p>
        </p:txBody>
      </p:sp>
    </p:spTree>
    <p:extLst>
      <p:ext uri="{BB962C8B-B14F-4D97-AF65-F5344CB8AC3E}">
        <p14:creationId xmlns:p14="http://schemas.microsoft.com/office/powerpoint/2010/main" val="314380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34E4417-5758-421B-9142-970B40155EC6}" type="datetimeFigureOut">
              <a:rPr lang="en-US"/>
              <a:pPr>
                <a:defRPr/>
              </a:pPr>
              <a:t>6/8/25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61207BA0-B3BC-4585-B1DE-CB662C282A9D}" type="slidenum">
              <a:rPr lang="en-US"/>
              <a:pPr/>
              <a:t>‹#›</a:t>
            </a:fld>
            <a:endParaRPr lang="en-US"/>
          </a:p>
        </p:txBody>
      </p:sp>
    </p:spTree>
    <p:extLst>
      <p:ext uri="{BB962C8B-B14F-4D97-AF65-F5344CB8AC3E}">
        <p14:creationId xmlns:p14="http://schemas.microsoft.com/office/powerpoint/2010/main" val="418324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5879" y="114300"/>
            <a:ext cx="1892808" cy="733806"/>
          </a:xfrm>
        </p:spPr>
        <p:txBody>
          <a:bodyPr lIns="73152" bIns="0" anchor="b">
            <a:sp3d prstMaterial="matte"/>
          </a:bodyPr>
          <a:lstStyle>
            <a:lvl1pPr algn="l">
              <a:defRPr sz="844" b="0"/>
            </a:lvl1pPr>
            <a:extLst/>
          </a:lstStyle>
          <a:p>
            <a:r>
              <a:rPr lang="en-US"/>
              <a:t>Click to edit Master title style</a:t>
            </a:r>
          </a:p>
        </p:txBody>
      </p:sp>
      <p:sp>
        <p:nvSpPr>
          <p:cNvPr id="3" name="Content Placeholder 2"/>
          <p:cNvSpPr>
            <a:spLocks noGrp="1"/>
          </p:cNvSpPr>
          <p:nvPr>
            <p:ph idx="1"/>
          </p:nvPr>
        </p:nvSpPr>
        <p:spPr>
          <a:xfrm>
            <a:off x="2264534" y="1307351"/>
            <a:ext cx="4440481" cy="3419164"/>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879" y="1297514"/>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14829A34-0849-491B-94BF-57C5E21AB71A}" type="datetimeFigureOut">
              <a:rPr lang="en-US"/>
              <a:pPr>
                <a:defRPr/>
              </a:pPr>
              <a:t>6/8/25</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fld id="{A4AA4D00-15C5-4A4E-B632-DCE5D54E1DA3}" type="slidenum">
              <a:rPr lang="en-US"/>
              <a:pPr/>
              <a:t>‹#›</a:t>
            </a:fld>
            <a:endParaRPr lang="en-US"/>
          </a:p>
        </p:txBody>
      </p:sp>
    </p:spTree>
    <p:extLst>
      <p:ext uri="{BB962C8B-B14F-4D97-AF65-F5344CB8AC3E}">
        <p14:creationId xmlns:p14="http://schemas.microsoft.com/office/powerpoint/2010/main" val="4103394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3445" y="116586"/>
            <a:ext cx="1893863" cy="733806"/>
          </a:xfrm>
        </p:spPr>
        <p:txBody>
          <a:bodyPr lIns="73152" bIns="0" anchor="b">
            <a:sp3d prstMaterial="matte"/>
          </a:bodyPr>
          <a:lstStyle>
            <a:lvl1pPr algn="l">
              <a:defRPr sz="844" b="0"/>
            </a:lvl1pPr>
            <a:extLst/>
          </a:lstStyle>
          <a:p>
            <a:r>
              <a:rPr lang="en-US"/>
              <a:t>Click to edit Master title style</a:t>
            </a:r>
          </a:p>
        </p:txBody>
      </p:sp>
      <p:sp>
        <p:nvSpPr>
          <p:cNvPr id="3" name="Picture Placeholder 2"/>
          <p:cNvSpPr>
            <a:spLocks noGrp="1"/>
          </p:cNvSpPr>
          <p:nvPr>
            <p:ph type="pic" idx="1"/>
          </p:nvPr>
        </p:nvSpPr>
        <p:spPr>
          <a:xfrm>
            <a:off x="2177855" y="1113606"/>
            <a:ext cx="4685548" cy="4029894"/>
          </a:xfrm>
          <a:solidFill>
            <a:schemeClr val="bg2">
              <a:shade val="75000"/>
            </a:schemeClr>
          </a:solidFill>
        </p:spPr>
        <p:txBody>
          <a:bodyPr rtlCol="0">
            <a:normAutofit/>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3444" y="1296162"/>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a:xfrm>
            <a:off x="123825" y="877492"/>
            <a:ext cx="1891904" cy="151209"/>
          </a:xfrm>
        </p:spPr>
        <p:txBody>
          <a:bodyPr/>
          <a:lstStyle>
            <a:lvl1pPr>
              <a:defRPr/>
            </a:lvl1pPr>
          </a:lstStyle>
          <a:p>
            <a:pPr>
              <a:defRPr/>
            </a:pPr>
            <a:fld id="{CC95DD43-4D9F-4959-92A0-B733AD070C20}" type="datetimeFigureOut">
              <a:rPr lang="en-US"/>
              <a:pPr>
                <a:defRPr/>
              </a:pPr>
              <a:t>6/8/25</a:t>
            </a:fld>
            <a:endParaRPr lang="en-US"/>
          </a:p>
        </p:txBody>
      </p:sp>
      <p:sp>
        <p:nvSpPr>
          <p:cNvPr id="8" name="Footer Placeholder 5"/>
          <p:cNvSpPr>
            <a:spLocks noGrp="1"/>
          </p:cNvSpPr>
          <p:nvPr>
            <p:ph type="ftr" sz="quarter" idx="11"/>
          </p:nvPr>
        </p:nvSpPr>
        <p:spPr>
          <a:xfrm>
            <a:off x="2276476" y="877492"/>
            <a:ext cx="3895725" cy="151209"/>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6254355" y="877492"/>
            <a:ext cx="550069" cy="151209"/>
          </a:xfrm>
        </p:spPr>
        <p:txBody>
          <a:bodyPr/>
          <a:lstStyle>
            <a:lvl1pPr>
              <a:defRPr/>
            </a:lvl1pPr>
          </a:lstStyle>
          <a:p>
            <a:fld id="{276ED41C-B129-425F-9ED4-6D4C3D3130DB}" type="slidenum">
              <a:rPr lang="en-US"/>
              <a:pPr/>
              <a:t>‹#›</a:t>
            </a:fld>
            <a:endParaRPr lang="en-US"/>
          </a:p>
        </p:txBody>
      </p:sp>
    </p:spTree>
    <p:extLst>
      <p:ext uri="{BB962C8B-B14F-4D97-AF65-F5344CB8AC3E}">
        <p14:creationId xmlns:p14="http://schemas.microsoft.com/office/powerpoint/2010/main" val="5481640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77516"/>
            <a:ext cx="6858000" cy="333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7" name="Rectangle 6"/>
          <p:cNvSpPr/>
          <p:nvPr/>
        </p:nvSpPr>
        <p:spPr bwMode="ltGray">
          <a:xfrm>
            <a:off x="0" y="4"/>
            <a:ext cx="6858000" cy="10751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Placeholder 1"/>
          <p:cNvSpPr>
            <a:spLocks noGrp="1"/>
          </p:cNvSpPr>
          <p:nvPr>
            <p:ph type="title"/>
          </p:nvPr>
        </p:nvSpPr>
        <p:spPr>
          <a:xfrm>
            <a:off x="342900" y="114301"/>
            <a:ext cx="6172200" cy="93821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1029" name="Text Placeholder 2"/>
          <p:cNvSpPr>
            <a:spLocks noGrp="1"/>
          </p:cNvSpPr>
          <p:nvPr>
            <p:ph type="body" idx="1"/>
          </p:nvPr>
        </p:nvSpPr>
        <p:spPr bwMode="auto">
          <a:xfrm>
            <a:off x="342900" y="1331120"/>
            <a:ext cx="6172200" cy="346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4857751"/>
            <a:ext cx="1600200" cy="205979"/>
          </a:xfrm>
          <a:prstGeom prst="rect">
            <a:avLst/>
          </a:prstGeom>
        </p:spPr>
        <p:txBody>
          <a:bodyPr vert="horz" lIns="109728"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fld id="{E640C10F-0C3D-41AE-AFAF-A738F58C9068}" type="datetimeFigureOut">
              <a:rPr lang="en-US"/>
              <a:pPr>
                <a:defRPr/>
              </a:pPr>
              <a:t>6/8/25</a:t>
            </a:fld>
            <a:endParaRPr lang="en-US"/>
          </a:p>
        </p:txBody>
      </p:sp>
      <p:sp>
        <p:nvSpPr>
          <p:cNvPr id="5" name="Footer Placeholder 4"/>
          <p:cNvSpPr>
            <a:spLocks noGrp="1"/>
          </p:cNvSpPr>
          <p:nvPr>
            <p:ph type="ftr" sz="quarter" idx="3"/>
          </p:nvPr>
        </p:nvSpPr>
        <p:spPr>
          <a:xfrm>
            <a:off x="1980012" y="4857751"/>
            <a:ext cx="4131469" cy="205979"/>
          </a:xfrm>
          <a:prstGeom prst="rect">
            <a:avLst/>
          </a:prstGeom>
        </p:spPr>
        <p:txBody>
          <a:bodyPr vert="horz" lIns="45720"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endParaRPr lang="en-US"/>
          </a:p>
        </p:txBody>
      </p:sp>
      <p:sp>
        <p:nvSpPr>
          <p:cNvPr id="6" name="Slide Number Placeholder 5"/>
          <p:cNvSpPr>
            <a:spLocks noGrp="1"/>
          </p:cNvSpPr>
          <p:nvPr>
            <p:ph type="sldNum" sz="quarter" idx="4"/>
          </p:nvPr>
        </p:nvSpPr>
        <p:spPr>
          <a:xfrm>
            <a:off x="6153152" y="4857751"/>
            <a:ext cx="550069" cy="205979"/>
          </a:xfrm>
          <a:prstGeom prst="rect">
            <a:avLst/>
          </a:prstGeom>
        </p:spPr>
        <p:txBody>
          <a:bodyPr vert="horz" wrap="square" lIns="91440" tIns="45720" rIns="91440" bIns="0" numCol="1" anchor="b" anchorCtr="0" compatLnSpc="1">
            <a:prstTxWarp prst="textNoShape">
              <a:avLst/>
            </a:prstTxWarp>
          </a:bodyPr>
          <a:lstStyle>
            <a:lvl1pPr algn="r" eaLnBrk="1" hangingPunct="1">
              <a:defRPr sz="506">
                <a:solidFill>
                  <a:srgbClr val="3F3F3F"/>
                </a:solidFill>
                <a:latin typeface="Garamond" panose="02020404030301010803" pitchFamily="18" charset="0"/>
              </a:defRPr>
            </a:lvl1pPr>
          </a:lstStyle>
          <a:p>
            <a:fld id="{256C581C-F1CE-4791-99FB-EA92AFBA400F}" type="slidenum">
              <a:rPr lang="en-US"/>
              <a:pPr/>
              <a:t>‹#›</a:t>
            </a:fld>
            <a:endParaRPr lang="en-US"/>
          </a:p>
        </p:txBody>
      </p:sp>
      <p:pic>
        <p:nvPicPr>
          <p:cNvPr id="9" name="Object 3" descr="Object 3">
            <a:extLst>
              <a:ext uri="{FF2B5EF4-FFF2-40B4-BE49-F238E27FC236}">
                <a16:creationId xmlns:a16="http://schemas.microsoft.com/office/drawing/2014/main" id="{4DEEEED9-23A5-D54C-AD54-286D29959C6E}"/>
              </a:ext>
            </a:extLst>
          </p:cNvPr>
          <p:cNvPicPr>
            <a:picLocks noChangeAspect="1"/>
          </p:cNvPicPr>
          <p:nvPr userDrawn="1"/>
        </p:nvPicPr>
        <p:blipFill>
          <a:blip r:embed="rId17"/>
          <a:stretch>
            <a:fillRect/>
          </a:stretch>
        </p:blipFill>
        <p:spPr>
          <a:xfrm>
            <a:off x="0" y="4593985"/>
            <a:ext cx="872159" cy="549517"/>
          </a:xfrm>
          <a:prstGeom prst="rect">
            <a:avLst/>
          </a:prstGeom>
          <a:ln w="12700">
            <a:miter lim="400000"/>
          </a:ln>
        </p:spPr>
      </p:pic>
    </p:spTree>
    <p:extLst>
      <p:ext uri="{BB962C8B-B14F-4D97-AF65-F5344CB8AC3E}">
        <p14:creationId xmlns:p14="http://schemas.microsoft.com/office/powerpoint/2010/main" val="1548262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p:titleStyle>
    <p:bodyStyle>
      <a:lvl1pPr marL="184845" indent="-134615" algn="l" rtl="0" eaLnBrk="0" fontAlgn="base" hangingPunct="0">
        <a:spcBef>
          <a:spcPct val="0"/>
        </a:spcBef>
        <a:spcAft>
          <a:spcPct val="0"/>
        </a:spcAft>
        <a:buClr>
          <a:schemeClr val="tx1"/>
        </a:buClr>
        <a:buSzPct val="80000"/>
        <a:buFont typeface="Arial" panose="020B0604020202020204" pitchFamily="34" charset="0"/>
        <a:buChar char="•"/>
        <a:defRPr sz="1350" b="0" i="0" kern="1200">
          <a:solidFill>
            <a:schemeClr val="tx1"/>
          </a:solidFill>
          <a:latin typeface="Helvetica Light" panose="020B0403020202020204" pitchFamily="34" charset="0"/>
          <a:ea typeface="+mn-ea"/>
          <a:cs typeface="Arial" panose="020B0604020202020204" pitchFamily="34" charset="0"/>
        </a:defRPr>
      </a:lvl1pPr>
      <a:lvl2pPr marL="308075" indent="-115193" algn="l" rtl="0" eaLnBrk="0" fontAlgn="base" hangingPunct="0">
        <a:spcBef>
          <a:spcPct val="20000"/>
        </a:spcBef>
        <a:spcAft>
          <a:spcPct val="0"/>
        </a:spcAft>
        <a:buClr>
          <a:schemeClr val="tx1"/>
        </a:buClr>
        <a:buSzPct val="90000"/>
        <a:buFont typeface="Arial" panose="020B0604020202020204" pitchFamily="34" charset="0"/>
        <a:buChar char="•"/>
        <a:defRPr sz="1181" b="0" i="0" kern="1200">
          <a:solidFill>
            <a:schemeClr val="tx1"/>
          </a:solidFill>
          <a:latin typeface="Helvetica Light" panose="020B0403020202020204" pitchFamily="34" charset="0"/>
          <a:ea typeface="+mn-ea"/>
          <a:cs typeface="Arial" panose="020B0604020202020204" pitchFamily="34" charset="0"/>
        </a:defRPr>
      </a:lvl2pPr>
      <a:lvl3pPr marL="419919" indent="-96441" algn="l" rtl="0" eaLnBrk="0" fontAlgn="base" hangingPunct="0">
        <a:spcBef>
          <a:spcPct val="20000"/>
        </a:spcBef>
        <a:spcAft>
          <a:spcPct val="0"/>
        </a:spcAft>
        <a:buClr>
          <a:schemeClr val="tx1"/>
        </a:buClr>
        <a:buFont typeface="Arial" panose="020B0604020202020204" pitchFamily="34" charset="0"/>
        <a:buChar char="•"/>
        <a:defRPr sz="1013" b="0" i="0" kern="1200">
          <a:solidFill>
            <a:schemeClr val="tx1"/>
          </a:solidFill>
          <a:latin typeface="Helvetica Light" panose="020B0403020202020204" pitchFamily="34" charset="0"/>
          <a:ea typeface="+mn-ea"/>
          <a:cs typeface="Arial" panose="020B0604020202020204" pitchFamily="34" charset="0"/>
        </a:defRPr>
      </a:lvl3pPr>
      <a:lvl4pPr marL="513011" indent="-77019" algn="l" rtl="0" eaLnBrk="0" fontAlgn="base" hangingPunct="0">
        <a:spcBef>
          <a:spcPct val="20000"/>
        </a:spcBef>
        <a:spcAft>
          <a:spcPct val="0"/>
        </a:spcAft>
        <a:buClr>
          <a:schemeClr val="tx1"/>
        </a:buClr>
        <a:buFont typeface="Arial" panose="020B0604020202020204" pitchFamily="34" charset="0"/>
        <a:buChar char="•"/>
        <a:defRPr sz="844" b="0" i="0" kern="1200">
          <a:solidFill>
            <a:schemeClr val="tx1"/>
          </a:solidFill>
          <a:latin typeface="Helvetica Light" panose="020B0403020202020204" pitchFamily="34" charset="0"/>
          <a:ea typeface="+mn-ea"/>
          <a:cs typeface="Arial" panose="020B0604020202020204" pitchFamily="34" charset="0"/>
        </a:defRPr>
      </a:lvl4pPr>
      <a:lvl5pPr marL="601415" indent="-77019" algn="l" rtl="0" eaLnBrk="0" fontAlgn="base" hangingPunct="0">
        <a:spcBef>
          <a:spcPct val="20000"/>
        </a:spcBef>
        <a:spcAft>
          <a:spcPct val="0"/>
        </a:spcAft>
        <a:buClr>
          <a:schemeClr val="tx1"/>
        </a:buClr>
        <a:buFont typeface="Arial" panose="020B0604020202020204" pitchFamily="34" charset="0"/>
        <a:buChar char="•"/>
        <a:defRPr lang="en-US" sz="844" b="0" i="0" kern="1200">
          <a:solidFill>
            <a:schemeClr val="tx1"/>
          </a:solidFill>
          <a:latin typeface="Helvetica Light" panose="020B0403020202020204" pitchFamily="34" charset="0"/>
          <a:ea typeface="+mn-ea"/>
          <a:cs typeface="Arial" panose="020B0604020202020204" pitchFamily="34" charset="0"/>
        </a:defRPr>
      </a:lvl5pPr>
      <a:lvl6pPr marL="686657" indent="-77153" algn="l" rtl="0" eaLnBrk="1" latinLnBrk="0" hangingPunct="1">
        <a:spcBef>
          <a:spcPct val="20000"/>
        </a:spcBef>
        <a:buClr>
          <a:schemeClr val="accent6"/>
        </a:buClr>
        <a:buSzPct val="100000"/>
        <a:buFont typeface="Wingdings 2"/>
        <a:buChar char=""/>
        <a:defRPr kumimoji="0" sz="844" kern="1200">
          <a:solidFill>
            <a:schemeClr val="tx1"/>
          </a:solidFill>
          <a:latin typeface="+mn-lt"/>
          <a:ea typeface="+mn-ea"/>
          <a:cs typeface="+mn-cs"/>
        </a:defRPr>
      </a:lvl6pPr>
      <a:lvl7pPr marL="771525" indent="-77153" algn="l" rtl="0" eaLnBrk="1" latinLnBrk="0" hangingPunct="1">
        <a:spcBef>
          <a:spcPct val="20000"/>
        </a:spcBef>
        <a:buClr>
          <a:schemeClr val="accent1"/>
        </a:buClr>
        <a:buSzPct val="100000"/>
        <a:buFont typeface="Wingdings 2"/>
        <a:buChar char=""/>
        <a:defRPr kumimoji="0" sz="760" kern="1200">
          <a:solidFill>
            <a:schemeClr val="tx1"/>
          </a:solidFill>
          <a:latin typeface="+mn-lt"/>
          <a:ea typeface="+mn-ea"/>
          <a:cs typeface="+mn-cs"/>
        </a:defRPr>
      </a:lvl7pPr>
      <a:lvl8pPr marL="856393" indent="-77153" algn="l" rtl="0" eaLnBrk="1" latinLnBrk="0" hangingPunct="1">
        <a:spcBef>
          <a:spcPct val="20000"/>
        </a:spcBef>
        <a:buClr>
          <a:schemeClr val="accent2"/>
        </a:buClr>
        <a:buFont typeface="Wingdings 2" pitchFamily="18" charset="2"/>
        <a:buChar char=""/>
        <a:defRPr kumimoji="0" sz="760" kern="1200">
          <a:solidFill>
            <a:schemeClr val="tx1"/>
          </a:solidFill>
          <a:latin typeface="+mn-lt"/>
          <a:ea typeface="+mn-ea"/>
          <a:cs typeface="+mn-cs"/>
        </a:defRPr>
      </a:lvl8pPr>
      <a:lvl9pPr marL="941261" indent="-77153" algn="l" rtl="0" eaLnBrk="1" latinLnBrk="0" hangingPunct="1">
        <a:spcBef>
          <a:spcPct val="20000"/>
        </a:spcBef>
        <a:buClr>
          <a:schemeClr val="accent3"/>
        </a:buClr>
        <a:buFont typeface="Wingdings 2" pitchFamily="18" charset="2"/>
        <a:buChar char=""/>
        <a:defRPr kumimoji="0" sz="76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
          <p:cNvSpPr txBox="1">
            <a:spLocks noGrp="1"/>
          </p:cNvSpPr>
          <p:nvPr>
            <p:ph type="ctrTitle"/>
          </p:nvPr>
        </p:nvSpPr>
        <p:spPr>
          <a:xfrm>
            <a:off x="514350" y="1947836"/>
            <a:ext cx="5829300" cy="790650"/>
          </a:xfrm>
          <a:prstGeom prst="rect">
            <a:avLst/>
          </a:prstGeom>
          <a:noFill/>
          <a:ln>
            <a:noFill/>
          </a:ln>
        </p:spPr>
        <p:txBody>
          <a:bodyPr spcFirstLastPara="1" vert="horz" wrap="square" lIns="68569" tIns="0" rIns="34275" bIns="0" rtlCol="0" anchor="t" anchorCtr="0">
            <a:normAutofit/>
            <a:scene3d>
              <a:camera prst="orthographicFront"/>
              <a:lightRig rig="threePt" dir="t">
                <a:rot lat="0" lon="0" rev="4800000"/>
              </a:lightRig>
            </a:scene3d>
            <a:sp3d prstMaterial="matte">
              <a:bevelT w="50800" h="10160"/>
            </a:sp3d>
          </a:bodyPr>
          <a:lstStyle/>
          <a:p>
            <a:pPr algn="ctr">
              <a:spcBef>
                <a:spcPts val="0"/>
              </a:spcBef>
              <a:spcAft>
                <a:spcPts val="0"/>
              </a:spcAft>
            </a:pPr>
            <a:r>
              <a:rPr lang="en-GB" sz="4500">
                <a:solidFill>
                  <a:schemeClr val="lt1"/>
                </a:solidFill>
                <a:latin typeface="Rubik Medium"/>
                <a:ea typeface="Rubik Medium"/>
                <a:cs typeface="Rubik Medium"/>
                <a:sym typeface="Rubik Medium"/>
              </a:rPr>
              <a:t>Pick an Escape</a:t>
            </a:r>
            <a:endParaRPr sz="4500">
              <a:solidFill>
                <a:schemeClr val="lt1"/>
              </a:solidFill>
              <a:latin typeface="Rubik Medium"/>
              <a:ea typeface="Rubik Medium"/>
              <a:cs typeface="Rubik Medium"/>
              <a:sym typeface="Rubik Medium"/>
            </a:endParaRPr>
          </a:p>
        </p:txBody>
      </p:sp>
      <p:sp>
        <p:nvSpPr>
          <p:cNvPr id="2" name="Subtitle 2">
            <a:extLst>
              <a:ext uri="{FF2B5EF4-FFF2-40B4-BE49-F238E27FC236}">
                <a16:creationId xmlns:a16="http://schemas.microsoft.com/office/drawing/2014/main" id="{9757231E-950D-F61C-6D29-E1521F3B114F}"/>
              </a:ext>
            </a:extLst>
          </p:cNvPr>
          <p:cNvSpPr>
            <a:spLocks noGrp="1"/>
          </p:cNvSpPr>
          <p:nvPr>
            <p:ph type="subTitle" idx="1"/>
          </p:nvPr>
        </p:nvSpPr>
        <p:spPr>
          <a:xfrm>
            <a:off x="801398" y="3511276"/>
            <a:ext cx="5255204" cy="989287"/>
          </a:xfrm>
        </p:spPr>
        <p:txBody>
          <a:bodyPr vert="horz" wrap="square" lIns="51435" tIns="25718" rIns="51435" bIns="25718" numCol="1" rtlCol="0" anchor="b" anchorCtr="0" compatLnSpc="1">
            <a:prstTxWarp prst="textNoShape">
              <a:avLst/>
            </a:prstTxWarp>
            <a:noAutofit/>
          </a:bodyPr>
          <a:lstStyle/>
          <a:p>
            <a:pPr algn="ctr"/>
            <a:r>
              <a:rPr lang="en-US" sz="1350" b="1" dirty="0"/>
              <a:t>Dr John Butler</a:t>
            </a:r>
            <a:br>
              <a:rPr lang="en-US" sz="1350" dirty="0"/>
            </a:br>
            <a:r>
              <a:rPr lang="en-US" sz="1350" dirty="0"/>
              <a:t>TU Dublin (Lecturer in Mathematics and Statistics)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48fdd39aea_1_42"/>
          <p:cNvSpPr txBox="1"/>
          <p:nvPr/>
        </p:nvSpPr>
        <p:spPr>
          <a:xfrm>
            <a:off x="306169" y="1264302"/>
            <a:ext cx="205897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Decision</a:t>
            </a:r>
            <a:endParaRPr sz="2325" dirty="0">
              <a:latin typeface="Rubik"/>
              <a:ea typeface="Rubik"/>
              <a:cs typeface="Rubik"/>
              <a:sym typeface="Rubik"/>
            </a:endParaRPr>
          </a:p>
        </p:txBody>
      </p:sp>
      <p:sp>
        <p:nvSpPr>
          <p:cNvPr id="255" name="Google Shape;255;g148fdd39aea_1_42"/>
          <p:cNvSpPr txBox="1"/>
          <p:nvPr/>
        </p:nvSpPr>
        <p:spPr>
          <a:xfrm>
            <a:off x="2365144" y="1264302"/>
            <a:ext cx="55102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a:t>
            </a:r>
            <a:endParaRPr sz="2325" dirty="0">
              <a:latin typeface="Rubik"/>
              <a:ea typeface="Rubik"/>
              <a:cs typeface="Rubik"/>
              <a:sym typeface="Rubik"/>
            </a:endParaRPr>
          </a:p>
        </p:txBody>
      </p:sp>
      <p:sp>
        <p:nvSpPr>
          <p:cNvPr id="257" name="Google Shape;257;g148fdd39aea_1_42"/>
          <p:cNvSpPr txBox="1">
            <a:spLocks noGrp="1"/>
          </p:cNvSpPr>
          <p:nvPr>
            <p:ph type="title"/>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A Mathematician’s Thinking</a:t>
            </a:r>
            <a:endParaRPr sz="2700" dirty="0">
              <a:solidFill>
                <a:schemeClr val="lt1"/>
              </a:solidFill>
              <a:latin typeface="Rubik Medium"/>
              <a:ea typeface="Rubik Medium"/>
              <a:cs typeface="Rubik Medium"/>
              <a:sym typeface="Rubik Medium"/>
            </a:endParaRPr>
          </a:p>
        </p:txBody>
      </p:sp>
      <p:pic>
        <p:nvPicPr>
          <p:cNvPr id="256" name="Google Shape;256;g148fdd39aea_1_42"/>
          <p:cNvPicPr preferRelativeResize="0">
            <a:picLocks noGrp="1"/>
          </p:cNvPicPr>
          <p:nvPr>
            <p:ph idx="1"/>
          </p:nvPr>
        </p:nvPicPr>
        <p:blipFill rotWithShape="1">
          <a:blip r:embed="rId3">
            <a:alphaModFix/>
          </a:blip>
          <a:stretch/>
        </p:blipFill>
        <p:spPr>
          <a:xfrm>
            <a:off x="1267471" y="2124759"/>
            <a:ext cx="3902273" cy="2601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48fdd39aea_1_84"/>
          <p:cNvPicPr preferRelativeResize="0">
            <a:picLocks noGrp="1"/>
          </p:cNvPicPr>
          <p:nvPr>
            <p:ph idx="1"/>
          </p:nvPr>
        </p:nvPicPr>
        <p:blipFill rotWithShape="1">
          <a:blip r:embed="rId3">
            <a:alphaModFix/>
          </a:blip>
          <a:stretch/>
        </p:blipFill>
        <p:spPr>
          <a:xfrm>
            <a:off x="1477861" y="2173262"/>
            <a:ext cx="3902273" cy="2601515"/>
          </a:xfrm>
          <a:prstGeom prst="rect">
            <a:avLst/>
          </a:prstGeom>
          <a:noFill/>
          <a:ln>
            <a:noFill/>
          </a:ln>
        </p:spPr>
      </p:pic>
      <p:sp>
        <p:nvSpPr>
          <p:cNvPr id="263" name="Google Shape;263;g148fdd39aea_1_84"/>
          <p:cNvSpPr txBox="1"/>
          <p:nvPr/>
        </p:nvSpPr>
        <p:spPr>
          <a:xfrm>
            <a:off x="2365144" y="16769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cxnSp>
        <p:nvCxnSpPr>
          <p:cNvPr id="264" name="Google Shape;264;g148fdd39aea_1_84"/>
          <p:cNvCxnSpPr/>
          <p:nvPr/>
        </p:nvCxnSpPr>
        <p:spPr>
          <a:xfrm>
            <a:off x="2780773" y="3568944"/>
            <a:ext cx="1296450" cy="682425"/>
          </a:xfrm>
          <a:prstGeom prst="straightConnector1">
            <a:avLst/>
          </a:prstGeom>
          <a:noFill/>
          <a:ln w="38100" cap="flat" cmpd="sng">
            <a:solidFill>
              <a:schemeClr val="dk2"/>
            </a:solidFill>
            <a:prstDash val="solid"/>
            <a:round/>
            <a:headEnd type="none" w="med" len="med"/>
            <a:tailEnd type="none" w="med" len="med"/>
          </a:ln>
        </p:spPr>
      </p:cxnSp>
      <p:sp>
        <p:nvSpPr>
          <p:cNvPr id="265" name="Google Shape;265;g148fdd39aea_1_84"/>
          <p:cNvSpPr txBox="1"/>
          <p:nvPr/>
        </p:nvSpPr>
        <p:spPr>
          <a:xfrm>
            <a:off x="306169" y="1676995"/>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3" name="Title 2">
            <a:extLst>
              <a:ext uri="{FF2B5EF4-FFF2-40B4-BE49-F238E27FC236}">
                <a16:creationId xmlns:a16="http://schemas.microsoft.com/office/drawing/2014/main" id="{CB192AC8-8740-A6EC-A8D0-FD3B19DBC03C}"/>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62B2CA24-8C01-C269-B42D-F3194FEC095E}"/>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48fdd39aea_1_52"/>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72" name="Google Shape;272;g148fdd39aea_1_52"/>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73" name="Google Shape;273;g148fdd39aea_1_52"/>
          <p:cNvSpPr txBox="1"/>
          <p:nvPr/>
        </p:nvSpPr>
        <p:spPr>
          <a:xfrm>
            <a:off x="2762663" y="1607850"/>
            <a:ext cx="23613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a:t>
            </a:r>
            <a:br>
              <a:rPr lang="en-GB" sz="2325">
                <a:latin typeface="Rubik"/>
                <a:ea typeface="Rubik"/>
                <a:cs typeface="Rubik"/>
                <a:sym typeface="Rubik"/>
              </a:rPr>
            </a:br>
            <a:r>
              <a:rPr lang="en-GB" sz="2325">
                <a:latin typeface="Rubik"/>
                <a:ea typeface="Rubik"/>
                <a:cs typeface="Rubik"/>
                <a:sym typeface="Rubik"/>
              </a:rPr>
              <a:t>by Time</a:t>
            </a:r>
            <a:endParaRPr sz="2325">
              <a:latin typeface="Rubik"/>
              <a:ea typeface="Rubik"/>
              <a:cs typeface="Rubik"/>
              <a:sym typeface="Rubik"/>
            </a:endParaRPr>
          </a:p>
        </p:txBody>
      </p:sp>
      <p:pic>
        <p:nvPicPr>
          <p:cNvPr id="274" name="Google Shape;274;g148fdd39aea_1_52"/>
          <p:cNvPicPr preferRelativeResize="0">
            <a:picLocks noGrp="1"/>
          </p:cNvPicPr>
          <p:nvPr>
            <p:ph idx="1"/>
          </p:nvPr>
        </p:nvPicPr>
        <p:blipFill rotWithShape="1">
          <a:blip r:embed="rId3">
            <a:alphaModFix/>
          </a:blip>
          <a:stretch/>
        </p:blipFill>
        <p:spPr>
          <a:xfrm>
            <a:off x="1477863" y="2424310"/>
            <a:ext cx="3902273" cy="2601515"/>
          </a:xfrm>
          <a:prstGeom prst="rect">
            <a:avLst/>
          </a:prstGeom>
          <a:noFill/>
          <a:ln>
            <a:noFill/>
          </a:ln>
        </p:spPr>
      </p:pic>
      <p:sp>
        <p:nvSpPr>
          <p:cNvPr id="3" name="Title 2">
            <a:extLst>
              <a:ext uri="{FF2B5EF4-FFF2-40B4-BE49-F238E27FC236}">
                <a16:creationId xmlns:a16="http://schemas.microsoft.com/office/drawing/2014/main" id="{B99EFC8F-64F6-4492-DE24-576E664AF7D6}"/>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EE5842BE-9D8C-D72A-87B2-7DE35C924FCA}"/>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516153c46e_0_96"/>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81" name="Google Shape;281;g1516153c46e_0_96"/>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82" name="Google Shape;282;g1516153c46e_0_96"/>
          <p:cNvSpPr txBox="1"/>
          <p:nvPr/>
        </p:nvSpPr>
        <p:spPr>
          <a:xfrm>
            <a:off x="2762663" y="1607850"/>
            <a:ext cx="2221650"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Time</a:t>
            </a:r>
            <a:endParaRPr sz="2325">
              <a:latin typeface="Rubik"/>
              <a:ea typeface="Rubik"/>
              <a:cs typeface="Rubik"/>
              <a:sym typeface="Rubik"/>
            </a:endParaRPr>
          </a:p>
        </p:txBody>
      </p:sp>
      <p:pic>
        <p:nvPicPr>
          <p:cNvPr id="283" name="Google Shape;283;g1516153c46e_0_96"/>
          <p:cNvPicPr preferRelativeResize="0">
            <a:picLocks noGrp="1"/>
          </p:cNvPicPr>
          <p:nvPr>
            <p:ph idx="1"/>
          </p:nvPr>
        </p:nvPicPr>
        <p:blipFill rotWithShape="1">
          <a:blip r:embed="rId3">
            <a:alphaModFix/>
          </a:blip>
          <a:stretch/>
        </p:blipFill>
        <p:spPr>
          <a:xfrm>
            <a:off x="1479558" y="2425399"/>
            <a:ext cx="3902273" cy="2601515"/>
          </a:xfrm>
          <a:prstGeom prst="rect">
            <a:avLst/>
          </a:prstGeom>
          <a:noFill/>
          <a:ln>
            <a:noFill/>
          </a:ln>
        </p:spPr>
      </p:pic>
      <p:sp>
        <p:nvSpPr>
          <p:cNvPr id="285" name="Google Shape;285;g1516153c46e_0_96"/>
          <p:cNvSpPr txBox="1"/>
          <p:nvPr/>
        </p:nvSpPr>
        <p:spPr>
          <a:xfrm>
            <a:off x="5381831" y="1739864"/>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86" name="Google Shape;286;g1516153c46e_0_96"/>
          <p:cNvSpPr txBox="1"/>
          <p:nvPr/>
        </p:nvSpPr>
        <p:spPr>
          <a:xfrm>
            <a:off x="4984313" y="1729683"/>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3" name="Title 2">
            <a:extLst>
              <a:ext uri="{FF2B5EF4-FFF2-40B4-BE49-F238E27FC236}">
                <a16:creationId xmlns:a16="http://schemas.microsoft.com/office/drawing/2014/main" id="{1D869FEB-9213-E4F1-1571-028131756AB7}"/>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A176F9F0-E6BD-0E9E-DB84-BBD6AEAD13F5}"/>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48fdd39aea_1_72"/>
          <p:cNvSpPr txBox="1"/>
          <p:nvPr/>
        </p:nvSpPr>
        <p:spPr>
          <a:xfrm>
            <a:off x="306169" y="1655817"/>
            <a:ext cx="20589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Change of</a:t>
            </a:r>
            <a:br>
              <a:rPr lang="en-GB" sz="2325">
                <a:latin typeface="Rubik"/>
                <a:ea typeface="Rubik"/>
                <a:cs typeface="Rubik"/>
                <a:sym typeface="Rubik"/>
              </a:rPr>
            </a:br>
            <a:r>
              <a:rPr lang="en-GB" sz="2325">
                <a:latin typeface="Rubik"/>
                <a:ea typeface="Rubik"/>
                <a:cs typeface="Rubik"/>
                <a:sym typeface="Rubik"/>
              </a:rPr>
              <a:t>Decision</a:t>
            </a:r>
            <a:endParaRPr sz="2325">
              <a:latin typeface="Rubik"/>
              <a:ea typeface="Rubik"/>
              <a:cs typeface="Rubik"/>
              <a:sym typeface="Rubik"/>
            </a:endParaRPr>
          </a:p>
        </p:txBody>
      </p:sp>
      <p:sp>
        <p:nvSpPr>
          <p:cNvPr id="292" name="Google Shape;292;g148fdd39aea_1_72"/>
          <p:cNvSpPr txBox="1"/>
          <p:nvPr/>
        </p:nvSpPr>
        <p:spPr>
          <a:xfrm>
            <a:off x="2365144"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93" name="Google Shape;293;g148fdd39aea_1_72"/>
          <p:cNvSpPr txBox="1"/>
          <p:nvPr/>
        </p:nvSpPr>
        <p:spPr>
          <a:xfrm>
            <a:off x="2762606" y="1542755"/>
            <a:ext cx="2058975" cy="121184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Decision</a:t>
            </a:r>
            <a:endParaRPr sz="2325">
              <a:latin typeface="Rubik"/>
              <a:ea typeface="Rubik"/>
              <a:cs typeface="Rubik"/>
              <a:sym typeface="Rubik"/>
            </a:endParaRPr>
          </a:p>
        </p:txBody>
      </p:sp>
      <p:sp>
        <p:nvSpPr>
          <p:cNvPr id="294" name="Google Shape;294;g148fdd39aea_1_72"/>
          <p:cNvSpPr txBox="1"/>
          <p:nvPr/>
        </p:nvSpPr>
        <p:spPr>
          <a:xfrm>
            <a:off x="5219044" y="1834795"/>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95" name="Google Shape;295;g148fdd39aea_1_72"/>
          <p:cNvSpPr txBox="1"/>
          <p:nvPr/>
        </p:nvSpPr>
        <p:spPr>
          <a:xfrm>
            <a:off x="4821581"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pic>
        <p:nvPicPr>
          <p:cNvPr id="296" name="Google Shape;296;g148fdd39aea_1_72" descr="{&quot;mathml&quot;:&quot;&lt;math style=\&quot;font-family:stix;font-size:16px;\&quot; xmlns=\&quot;http://www.w3.org/1998/Math/MathML\&quot;&gt;&lt;mstyle mathsize=\&quot;16px\&quot;&gt;&lt;mfrac&gt;&lt;mrow&gt;&lt;mi&gt;d&lt;/mi&gt;&lt;mi&gt;x&lt;/mi&gt;&lt;/mrow&gt;&lt;mrow&gt;&lt;mi&gt;d&lt;/mi&gt;&lt;mi&gt;t&lt;/mi&gt;&lt;/mrow&gt;&lt;/mfrac&gt;&lt;mo&gt;=&lt;/mo&gt;&lt;mi&gt;&amp;#x3BC;&lt;/mi&gt;&lt;mi&gt;x&lt;/mi&gt;&lt;mo&gt;+&lt;/mo&gt;&lt;mi&gt;&amp;#x3C3;&lt;/mi&gt;&lt;mfrac&gt;&lt;mrow&gt;&lt;mi&gt;d&lt;/mi&gt;&lt;mi&gt;W&lt;/mi&gt;&lt;/mrow&gt;&lt;mrow&gt;&lt;mi&gt;d&lt;/mi&gt;&lt;mi&gt;t&lt;/mi&gt;&lt;/mrow&gt;&lt;/mfrac&gt;&lt;/mstyle&gt;&lt;/math&gt;&quot;,&quot;truncated&quot;:false}" title="fraction numerator d x over denominator d t end fraction equals mu x plus sigma fraction numerator d W over denominator d t end fraction"/>
          <p:cNvPicPr preferRelativeResize="0"/>
          <p:nvPr/>
        </p:nvPicPr>
        <p:blipFill>
          <a:blip r:embed="rId3">
            <a:alphaModFix/>
          </a:blip>
          <a:stretch>
            <a:fillRect/>
          </a:stretch>
        </p:blipFill>
        <p:spPr>
          <a:xfrm>
            <a:off x="1636640" y="2796337"/>
            <a:ext cx="3584729" cy="1056221"/>
          </a:xfrm>
          <a:prstGeom prst="rect">
            <a:avLst/>
          </a:prstGeom>
          <a:noFill/>
          <a:ln>
            <a:noFill/>
          </a:ln>
        </p:spPr>
      </p:pic>
      <p:sp>
        <p:nvSpPr>
          <p:cNvPr id="3" name="Title 2">
            <a:extLst>
              <a:ext uri="{FF2B5EF4-FFF2-40B4-BE49-F238E27FC236}">
                <a16:creationId xmlns:a16="http://schemas.microsoft.com/office/drawing/2014/main" id="{23F9679E-7267-99C5-34BD-05CE55720C44}"/>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38332F6B-ED3D-E9E2-E311-2C08765B7D8F}"/>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5" name="Google Shape;305;g14932f223b8_0_5"/>
          <p:cNvSpPr txBox="1">
            <a:spLocks noGrp="1"/>
          </p:cNvSpPr>
          <p:nvPr>
            <p:ph type="title"/>
          </p:nvPr>
        </p:nvSpPr>
        <p:spPr>
          <a:xfrm>
            <a:off x="471487" y="265031"/>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02" name="Google Shape;302;g14932f223b8_0_5"/>
          <p:cNvSpPr txBox="1">
            <a:spLocks noGrp="1"/>
          </p:cNvSpPr>
          <p:nvPr>
            <p:ph idx="1"/>
          </p:nvPr>
        </p:nvSpPr>
        <p:spPr>
          <a:xfrm>
            <a:off x="1549406" y="1646569"/>
            <a:ext cx="4155075" cy="2602125"/>
          </a:xfrm>
          <a:prstGeom prst="rect">
            <a:avLst/>
          </a:prstGeom>
        </p:spPr>
        <p:txBody>
          <a:bodyPr spcFirstLastPara="1" vert="horz" wrap="square" lIns="51431" tIns="25706" rIns="51431" bIns="25706" numCol="1" anchor="t" anchorCtr="0" compatLnSpc="1">
            <a:prstTxWarp prst="textNoShape">
              <a:avLst/>
            </a:prstTxWarp>
            <a:normAutofit/>
          </a:bodyPr>
          <a:lstStyle/>
          <a:p>
            <a:pPr marL="342900" indent="0">
              <a:spcBef>
                <a:spcPts val="600"/>
              </a:spcBef>
              <a:spcAft>
                <a:spcPts val="0"/>
              </a:spcAft>
              <a:buNone/>
            </a:pPr>
            <a:r>
              <a:rPr lang="en-GB">
                <a:latin typeface="Rubik Medium"/>
                <a:ea typeface="Rubik Medium"/>
                <a:cs typeface="Rubik Medium"/>
                <a:sym typeface="Rubik Medium"/>
              </a:rPr>
              <a:t>Will a large drift make a decision?</a:t>
            </a:r>
            <a:br>
              <a:rPr lang="en-GB">
                <a:latin typeface="Rubik Medium"/>
                <a:ea typeface="Rubik Medium"/>
                <a:cs typeface="Rubik Medium"/>
                <a:sym typeface="Rubik Medium"/>
              </a:rPr>
            </a:br>
            <a:br>
              <a:rPr lang="en-GB">
                <a:latin typeface="Rubik Medium"/>
                <a:ea typeface="Rubik Medium"/>
                <a:cs typeface="Rubik Medium"/>
                <a:sym typeface="Rubik Medium"/>
              </a:rPr>
            </a:br>
            <a:endParaRPr>
              <a:latin typeface="Rubik Medium"/>
              <a:ea typeface="Rubik Medium"/>
              <a:cs typeface="Rubik Medium"/>
              <a:sym typeface="Rubik Medium"/>
            </a:endParaRPr>
          </a:p>
          <a:p>
            <a:pPr marL="685800" indent="-238125">
              <a:spcBef>
                <a:spcPts val="600"/>
              </a:spcBef>
              <a:spcAft>
                <a:spcPts val="0"/>
              </a:spcAft>
              <a:buSzPts val="1400"/>
              <a:buFont typeface="Rubik Medium"/>
              <a:buAutoNum type="alphaUcPeriod"/>
            </a:pPr>
            <a:r>
              <a:rPr lang="en-GB">
                <a:latin typeface="Rubik Medium"/>
                <a:ea typeface="Rubik Medium"/>
                <a:cs typeface="Rubik Medium"/>
                <a:sym typeface="Rubik Medium"/>
              </a:rPr>
              <a:t>Faster</a:t>
            </a:r>
            <a:br>
              <a:rPr lang="en-GB">
                <a:latin typeface="Rubik Medium"/>
                <a:ea typeface="Rubik Medium"/>
                <a:cs typeface="Rubik Medium"/>
                <a:sym typeface="Rubik Medium"/>
              </a:rPr>
            </a:br>
            <a:br>
              <a:rPr lang="en-GB">
                <a:latin typeface="Rubik Medium"/>
                <a:ea typeface="Rubik Medium"/>
                <a:cs typeface="Rubik Medium"/>
                <a:sym typeface="Rubik Medium"/>
              </a:rPr>
            </a:br>
            <a:br>
              <a:rPr lang="en-GB">
                <a:latin typeface="Rubik Medium"/>
                <a:ea typeface="Rubik Medium"/>
                <a:cs typeface="Rubik Medium"/>
                <a:sym typeface="Rubik Medium"/>
              </a:rPr>
            </a:br>
            <a:endParaRPr>
              <a:latin typeface="Rubik Medium"/>
              <a:ea typeface="Rubik Medium"/>
              <a:cs typeface="Rubik Medium"/>
              <a:sym typeface="Rubik Medium"/>
            </a:endParaRPr>
          </a:p>
          <a:p>
            <a:pPr marL="685800"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Slower</a:t>
            </a:r>
            <a:br>
              <a:rPr lang="en-GB">
                <a:latin typeface="Rubik Medium"/>
                <a:ea typeface="Rubik Medium"/>
                <a:cs typeface="Rubik Medium"/>
                <a:sym typeface="Rubik Medium"/>
              </a:rPr>
            </a:br>
            <a:endParaRPr>
              <a:latin typeface="Rubik Medium"/>
              <a:ea typeface="Rubik Medium"/>
              <a:cs typeface="Rubik Medium"/>
              <a:sym typeface="Rubik Medium"/>
            </a:endParaRPr>
          </a:p>
        </p:txBody>
      </p:sp>
      <p:pic>
        <p:nvPicPr>
          <p:cNvPr id="303" name="Google Shape;303;g14932f223b8_0_5"/>
          <p:cNvPicPr preferRelativeResize="0">
            <a:picLocks noGrp="1"/>
          </p:cNvPicPr>
          <p:nvPr>
            <p:ph type="body" idx="4294967295"/>
          </p:nvPr>
        </p:nvPicPr>
        <p:blipFill rotWithShape="1">
          <a:blip r:embed="rId3">
            <a:alphaModFix/>
          </a:blip>
          <a:srcRect l="327" r="317"/>
          <a:stretch/>
        </p:blipFill>
        <p:spPr>
          <a:xfrm>
            <a:off x="5124450" y="1996679"/>
            <a:ext cx="1733550" cy="1162050"/>
          </a:xfrm>
          <a:prstGeom prst="rect">
            <a:avLst/>
          </a:prstGeom>
          <a:noFill/>
          <a:ln>
            <a:noFill/>
          </a:ln>
        </p:spPr>
      </p:pic>
      <p:pic>
        <p:nvPicPr>
          <p:cNvPr id="304" name="Google Shape;304;g14932f223b8_0_5"/>
          <p:cNvPicPr preferRelativeResize="0">
            <a:picLocks noGrp="1"/>
          </p:cNvPicPr>
          <p:nvPr>
            <p:ph type="body" idx="4294967295"/>
          </p:nvPr>
        </p:nvPicPr>
        <p:blipFill rotWithShape="1">
          <a:blip r:embed="rId4">
            <a:alphaModFix/>
          </a:blip>
          <a:srcRect t="3453" b="3453"/>
          <a:stretch/>
        </p:blipFill>
        <p:spPr>
          <a:xfrm>
            <a:off x="5124450" y="3230167"/>
            <a:ext cx="1733550" cy="1163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g1475784d0dd_0_4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Cannot make a decision</a:t>
            </a:r>
            <a:endParaRPr sz="3750">
              <a:solidFill>
                <a:schemeClr val="lt1"/>
              </a:solidFill>
              <a:latin typeface="Rubik Medium"/>
              <a:ea typeface="Rubik Medium"/>
              <a:cs typeface="Rubik Medium"/>
              <a:sym typeface="Rubik Medium"/>
            </a:endParaRPr>
          </a:p>
        </p:txBody>
      </p:sp>
      <p:sp>
        <p:nvSpPr>
          <p:cNvPr id="310" name="Google Shape;310;g1475784d0dd_0_4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475784d0dd_0_32"/>
          <p:cNvPicPr preferRelativeResize="0"/>
          <p:nvPr/>
        </p:nvPicPr>
        <p:blipFill>
          <a:blip r:embed="rId3">
            <a:alphaModFix/>
          </a:blip>
          <a:stretch>
            <a:fillRect/>
          </a:stretch>
        </p:blipFill>
        <p:spPr>
          <a:xfrm>
            <a:off x="1536300" y="1547438"/>
            <a:ext cx="3785400" cy="2540700"/>
          </a:xfrm>
          <a:prstGeom prst="rect">
            <a:avLst/>
          </a:prstGeom>
          <a:noFill/>
          <a:ln>
            <a:noFill/>
          </a:ln>
        </p:spPr>
      </p:pic>
      <p:sp>
        <p:nvSpPr>
          <p:cNvPr id="317" name="Google Shape;317;g1475784d0dd_0_32"/>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No evidence</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g1475784d0dd_0_37"/>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No evidence</a:t>
            </a:r>
            <a:endParaRPr sz="2700">
              <a:solidFill>
                <a:schemeClr val="lt1"/>
              </a:solidFill>
              <a:latin typeface="Rubik Medium"/>
              <a:ea typeface="Rubik Medium"/>
              <a:cs typeface="Rubik Medium"/>
              <a:sym typeface="Rubik Medium"/>
            </a:endParaRPr>
          </a:p>
        </p:txBody>
      </p:sp>
      <p:pic>
        <p:nvPicPr>
          <p:cNvPr id="322" name="Google Shape;322;g1475784d0dd_0_3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14932f223b8_0_0"/>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Question</a:t>
            </a:r>
            <a:endParaRPr sz="2700">
              <a:solidFill>
                <a:schemeClr val="lt1"/>
              </a:solidFill>
              <a:latin typeface="Rubik Medium"/>
              <a:ea typeface="Rubik Medium"/>
              <a:cs typeface="Rubik Medium"/>
              <a:sym typeface="Rubik Medium"/>
            </a:endParaRPr>
          </a:p>
        </p:txBody>
      </p:sp>
      <p:sp>
        <p:nvSpPr>
          <p:cNvPr id="328" name="Google Shape;328;g14932f223b8_0_0"/>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a:latin typeface="Rubik Medium"/>
                <a:ea typeface="Rubik Medium"/>
                <a:cs typeface="Rubik Medium"/>
                <a:sym typeface="Rubik Medium"/>
              </a:rPr>
              <a:t>What would make it hard to decide to bike or walk?</a:t>
            </a:r>
            <a:endParaRPr>
              <a:latin typeface="Rubik Medium"/>
              <a:ea typeface="Rubik Medium"/>
              <a:cs typeface="Rubik Medium"/>
              <a:sym typeface="Rubik Medium"/>
            </a:endParaRPr>
          </a:p>
          <a:p>
            <a:pPr marL="246459" indent="0">
              <a:spcBef>
                <a:spcPts val="750"/>
              </a:spcBef>
              <a:spcAft>
                <a:spcPts val="0"/>
              </a:spcAft>
              <a:buNone/>
            </a:pP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walking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biking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love both walking and biking the same</a:t>
            </a:r>
            <a:endParaRPr>
              <a:latin typeface="Rubik Medium"/>
              <a:ea typeface="Rubik Medium"/>
              <a:cs typeface="Rubik Medium"/>
              <a:sym typeface="Rubik Medium"/>
            </a:endParaRPr>
          </a:p>
          <a:p>
            <a:pPr marL="945000" indent="0">
              <a:spcBef>
                <a:spcPts val="0"/>
              </a:spcBef>
              <a:spcAft>
                <a:spcPts val="0"/>
              </a:spcAft>
              <a:buNone/>
            </a:pPr>
            <a:endParaRPr>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3B7F-BD4F-EF41-26CA-867B27C3E7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169D826-40AA-AB9C-7189-AE4836B3B06B}"/>
              </a:ext>
            </a:extLst>
          </p:cNvPr>
          <p:cNvSpPr>
            <a:spLocks noGrp="1"/>
          </p:cNvSpPr>
          <p:nvPr>
            <p:ph idx="1"/>
          </p:nvPr>
        </p:nvSpPr>
        <p:spPr/>
        <p:txBody>
          <a:bodyPr/>
          <a:lstStyle/>
          <a:p>
            <a:r>
              <a:rPr lang="en-US" dirty="0"/>
              <a:t>How do you make a decision?</a:t>
            </a:r>
          </a:p>
          <a:p>
            <a:endParaRPr lang="en-US" dirty="0"/>
          </a:p>
          <a:p>
            <a:r>
              <a:rPr lang="en-US" dirty="0"/>
              <a:t>What contributes to a decision?</a:t>
            </a:r>
          </a:p>
          <a:p>
            <a:endParaRPr lang="en-US" dirty="0"/>
          </a:p>
          <a:p>
            <a:r>
              <a:rPr lang="en-US" dirty="0"/>
              <a:t>Do you sometimes make the wrong decision?</a:t>
            </a:r>
          </a:p>
          <a:p>
            <a:endParaRPr lang="en-US" dirty="0"/>
          </a:p>
          <a:p>
            <a:endParaRPr lang="en-US" dirty="0"/>
          </a:p>
          <a:p>
            <a:r>
              <a:rPr lang="en-US" dirty="0"/>
              <a:t>Are you sometimes unable to make a decision</a:t>
            </a:r>
          </a:p>
          <a:p>
            <a:endParaRPr lang="en-US" dirty="0"/>
          </a:p>
          <a:p>
            <a:pPr marL="50230" indent="0">
              <a:buNone/>
            </a:pPr>
            <a:endParaRPr lang="en-US" dirty="0"/>
          </a:p>
          <a:p>
            <a:r>
              <a:rPr lang="en-US" dirty="0"/>
              <a:t>Is it better to decide quickly or slowly?</a:t>
            </a:r>
          </a:p>
          <a:p>
            <a:endParaRPr lang="en-US" dirty="0"/>
          </a:p>
          <a:p>
            <a:r>
              <a:rPr lang="en-US" dirty="0"/>
              <a:t>What happens when </a:t>
            </a:r>
            <a:r>
              <a:rPr lang="en-US"/>
              <a:t>times runs out?</a:t>
            </a:r>
            <a:endParaRPr lang="en-US" dirty="0"/>
          </a:p>
          <a:p>
            <a:endParaRPr lang="en-US" dirty="0"/>
          </a:p>
          <a:p>
            <a:r>
              <a:rPr lang="en-US" dirty="0"/>
              <a:t>Who decides first?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1391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g14911d8aa2b_0_1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A sunny day</a:t>
            </a:r>
            <a:endParaRPr sz="3750">
              <a:solidFill>
                <a:schemeClr val="lt1"/>
              </a:solidFill>
              <a:latin typeface="Rubik Medium"/>
              <a:ea typeface="Rubik Medium"/>
              <a:cs typeface="Rubik Medium"/>
              <a:sym typeface="Rubik Medium"/>
            </a:endParaRPr>
          </a:p>
        </p:txBody>
      </p:sp>
      <p:sp>
        <p:nvSpPr>
          <p:cNvPr id="334" name="Google Shape;334;g14911d8aa2b_0_1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4911d8aa2b_0_18"/>
          <p:cNvPicPr preferRelativeResize="0"/>
          <p:nvPr/>
        </p:nvPicPr>
        <p:blipFill rotWithShape="1">
          <a:blip r:embed="rId3">
            <a:alphaModFix/>
          </a:blip>
          <a:srcRect t="9" b="9"/>
          <a:stretch/>
        </p:blipFill>
        <p:spPr>
          <a:xfrm>
            <a:off x="1536300" y="1547438"/>
            <a:ext cx="3785400" cy="2540700"/>
          </a:xfrm>
          <a:prstGeom prst="rect">
            <a:avLst/>
          </a:prstGeom>
          <a:noFill/>
          <a:ln>
            <a:noFill/>
          </a:ln>
        </p:spPr>
      </p:pic>
      <p:sp>
        <p:nvSpPr>
          <p:cNvPr id="341" name="Google Shape;341;g14911d8aa2b_0_18"/>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Will I bike on a sunny day?</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4911d8aa2b_0_23"/>
          <p:cNvPicPr preferRelativeResize="0"/>
          <p:nvPr/>
        </p:nvPicPr>
        <p:blipFill rotWithShape="1">
          <a:blip r:embed="rId3">
            <a:alphaModFix/>
          </a:blip>
          <a:srcRect l="248" r="248"/>
          <a:stretch/>
        </p:blipFill>
        <p:spPr>
          <a:xfrm>
            <a:off x="1536300" y="1547438"/>
            <a:ext cx="3785400" cy="2540700"/>
          </a:xfrm>
          <a:prstGeom prst="rect">
            <a:avLst/>
          </a:prstGeom>
          <a:noFill/>
          <a:ln>
            <a:noFill/>
          </a:ln>
        </p:spPr>
      </p:pic>
      <p:sp>
        <p:nvSpPr>
          <p:cNvPr id="347" name="Google Shape;347;g14911d8aa2b_0_23"/>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Will I bike on a sunny day?</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g14911d8aa2b_0_28"/>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Question</a:t>
            </a:r>
            <a:endParaRPr sz="2700">
              <a:solidFill>
                <a:schemeClr val="lt1"/>
              </a:solidFill>
              <a:latin typeface="Rubik Medium"/>
              <a:ea typeface="Rubik Medium"/>
              <a:cs typeface="Rubik Medium"/>
              <a:sym typeface="Rubik Medium"/>
            </a:endParaRPr>
          </a:p>
        </p:txBody>
      </p:sp>
      <p:sp>
        <p:nvSpPr>
          <p:cNvPr id="352" name="Google Shape;352;g14911d8aa2b_0_28"/>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dirty="0">
                <a:latin typeface="Rubik Medium"/>
                <a:ea typeface="Rubik Medium"/>
                <a:cs typeface="Rubik Medium"/>
                <a:sym typeface="Rubik Medium"/>
              </a:rPr>
              <a:t>What would make you prefer to walk?</a:t>
            </a:r>
            <a:endParaRPr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Better bike paths</a:t>
            </a:r>
            <a:br>
              <a:rPr lang="en-GB" dirty="0">
                <a:latin typeface="Rubik Medium"/>
                <a:ea typeface="Rubik Medium"/>
                <a:cs typeface="Rubik Medium"/>
                <a:sym typeface="Rubik Medium"/>
              </a:rPr>
            </a:b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New bike</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A friend is walking</a:t>
            </a:r>
            <a:endParaRPr dirty="0">
              <a:latin typeface="Rubik Medium"/>
              <a:ea typeface="Rubik Medium"/>
              <a:cs typeface="Rubik Medium"/>
              <a:sym typeface="Rubik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g148a54eb92e_0_5"/>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Will I change my mind?</a:t>
            </a:r>
            <a:endParaRPr sz="3750">
              <a:solidFill>
                <a:schemeClr val="lt1"/>
              </a:solidFill>
              <a:latin typeface="Rubik Medium"/>
              <a:ea typeface="Rubik Medium"/>
              <a:cs typeface="Rubik Medium"/>
              <a:sym typeface="Rubik Medium"/>
            </a:endParaRPr>
          </a:p>
        </p:txBody>
      </p:sp>
      <p:sp>
        <p:nvSpPr>
          <p:cNvPr id="358" name="Google Shape;358;g148a54eb92e_0_5"/>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0"/>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65" name="Google Shape;365;p30"/>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Will I change my mind?</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71" name="Google Shape;371;p31"/>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Will I change my mind?</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2"/>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Question</a:t>
            </a:r>
            <a:endParaRPr sz="2700">
              <a:solidFill>
                <a:schemeClr val="lt1"/>
              </a:solidFill>
              <a:latin typeface="Rubik Medium"/>
              <a:ea typeface="Rubik Medium"/>
              <a:cs typeface="Rubik Medium"/>
              <a:sym typeface="Rubik Medium"/>
            </a:endParaRPr>
          </a:p>
        </p:txBody>
      </p:sp>
      <p:sp>
        <p:nvSpPr>
          <p:cNvPr id="376" name="Google Shape;376;p32"/>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dirty="0">
                <a:latin typeface="Rubik Medium"/>
                <a:ea typeface="Rubik Medium"/>
                <a:cs typeface="Rubik Medium"/>
                <a:sym typeface="Rubik Medium"/>
              </a:rPr>
              <a:t>If you were thinking of biking but then you see a “no bike” sign would that change your decision?</a:t>
            </a:r>
            <a:endParaRPr dirty="0">
              <a:latin typeface="Rubik Medium"/>
              <a:ea typeface="Rubik Medium"/>
              <a:cs typeface="Rubik Medium"/>
              <a:sym typeface="Rubik Medium"/>
            </a:endParaRPr>
          </a:p>
          <a:p>
            <a:pPr marL="0" indent="0">
              <a:lnSpc>
                <a:spcPct val="115000"/>
              </a:lnSpc>
              <a:spcBef>
                <a:spcPts val="0"/>
              </a:spcBef>
              <a:spcAft>
                <a:spcPts val="0"/>
              </a:spcAft>
              <a:buClr>
                <a:schemeClr val="dk1"/>
              </a:buClr>
              <a:buSzPts val="1100"/>
              <a:buNone/>
            </a:pPr>
            <a:endParaRPr sz="900" dirty="0">
              <a:solidFill>
                <a:srgbClr val="202124"/>
              </a:solidFill>
              <a:latin typeface="Arial"/>
              <a:ea typeface="Arial"/>
              <a:cs typeface="Arial"/>
              <a:sym typeface="Arial"/>
            </a:endParaRPr>
          </a:p>
          <a:p>
            <a:pPr marL="0" indent="0">
              <a:spcBef>
                <a:spcPts val="0"/>
              </a:spcBef>
              <a:spcAft>
                <a:spcPts val="0"/>
              </a:spcAft>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Yes</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No</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a:p>
            <a:pPr marL="0" indent="0">
              <a:spcBef>
                <a:spcPts val="0"/>
              </a:spcBef>
              <a:spcAft>
                <a:spcPts val="0"/>
              </a:spcAft>
              <a:buNone/>
            </a:pPr>
            <a:r>
              <a:rPr lang="en-GB" dirty="0">
                <a:latin typeface="Rubik Medium"/>
                <a:ea typeface="Rubik Medium"/>
                <a:cs typeface="Rubik Medium"/>
                <a:sym typeface="Rubik Medium"/>
              </a:rPr>
              <a:t> </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g1475784d0dd_0_6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Time’s running out</a:t>
            </a:r>
            <a:endParaRPr sz="3750">
              <a:solidFill>
                <a:schemeClr val="lt1"/>
              </a:solidFill>
              <a:latin typeface="Rubik Medium"/>
              <a:ea typeface="Rubik Medium"/>
              <a:cs typeface="Rubik Medium"/>
              <a:sym typeface="Rubik Medium"/>
            </a:endParaRPr>
          </a:p>
        </p:txBody>
      </p:sp>
      <p:sp>
        <p:nvSpPr>
          <p:cNvPr id="382" name="Google Shape;382;g1475784d0dd_0_6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475784d0dd_0_68"/>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89" name="Google Shape;389;g1475784d0dd_0_68"/>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Time’s running out</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475784d0dd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Will I walk or will I bike?</a:t>
            </a:r>
            <a:endParaRPr sz="3750">
              <a:solidFill>
                <a:schemeClr val="lt1"/>
              </a:solidFill>
              <a:latin typeface="Rubik Medium"/>
              <a:ea typeface="Rubik Medium"/>
              <a:cs typeface="Rubik Medium"/>
              <a:sym typeface="Rubik Medium"/>
            </a:endParaRPr>
          </a:p>
        </p:txBody>
      </p:sp>
      <p:sp>
        <p:nvSpPr>
          <p:cNvPr id="203" name="Google Shape;203;g1475784d0dd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1475784d0dd_0_73"/>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95" name="Google Shape;395;g1475784d0dd_0_73"/>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Time’s running out</a:t>
            </a:r>
            <a:endParaRPr sz="2700">
              <a:solidFill>
                <a:schemeClr val="lt1"/>
              </a:solidFill>
              <a:latin typeface="Rubik Medium"/>
              <a:ea typeface="Rubik Medium"/>
              <a:cs typeface="Rubik Medium"/>
              <a:sym typeface="Rubik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g1475784d0dd_0_81"/>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Question</a:t>
            </a:r>
            <a:endParaRPr sz="2700">
              <a:solidFill>
                <a:schemeClr val="lt1"/>
              </a:solidFill>
              <a:latin typeface="Rubik Medium"/>
              <a:ea typeface="Rubik Medium"/>
              <a:cs typeface="Rubik Medium"/>
              <a:sym typeface="Rubik Medium"/>
            </a:endParaRPr>
          </a:p>
        </p:txBody>
      </p:sp>
      <p:sp>
        <p:nvSpPr>
          <p:cNvPr id="400" name="Google Shape;400;g1475784d0dd_0_81"/>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dirty="0">
                <a:latin typeface="Rubik Medium"/>
                <a:ea typeface="Rubik Medium"/>
                <a:cs typeface="Rubik Medium"/>
                <a:sym typeface="Rubik Medium"/>
              </a:rPr>
              <a:t>What decision was made when we ran out of time?</a:t>
            </a: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pic>
        <p:nvPicPr>
          <p:cNvPr id="402" name="Google Shape;402;g1475784d0dd_0_81"/>
          <p:cNvPicPr preferRelativeResize="0"/>
          <p:nvPr/>
        </p:nvPicPr>
        <p:blipFill rotWithShape="1">
          <a:blip r:embed="rId3">
            <a:alphaModFix/>
          </a:blip>
          <a:srcRect l="337" r="337"/>
          <a:stretch/>
        </p:blipFill>
        <p:spPr>
          <a:xfrm>
            <a:off x="2614781" y="2043507"/>
            <a:ext cx="3428136" cy="23009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148ae22efd1_0_0"/>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Siblings deciding</a:t>
            </a:r>
            <a:endParaRPr sz="3750">
              <a:solidFill>
                <a:schemeClr val="lt1"/>
              </a:solidFill>
              <a:latin typeface="Rubik Medium"/>
              <a:ea typeface="Rubik Medium"/>
              <a:cs typeface="Rubik Medium"/>
              <a:sym typeface="Rubik Medium"/>
            </a:endParaRPr>
          </a:p>
        </p:txBody>
      </p:sp>
      <p:sp>
        <p:nvSpPr>
          <p:cNvPr id="407" name="Google Shape;407;g148ae22efd1_0_0"/>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47"/>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Who will decide first?</a:t>
            </a:r>
            <a:endParaRPr sz="2700">
              <a:solidFill>
                <a:schemeClr val="lt1"/>
              </a:solidFill>
              <a:latin typeface="Rubik Medium"/>
              <a:ea typeface="Rubik Medium"/>
              <a:cs typeface="Rubik Medium"/>
              <a:sym typeface="Rubik Medium"/>
            </a:endParaRPr>
          </a:p>
        </p:txBody>
      </p:sp>
      <p:pic>
        <p:nvPicPr>
          <p:cNvPr id="413" name="Google Shape;413;p4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48"/>
          <p:cNvSpPr txBox="1">
            <a:spLocks noGrp="1"/>
          </p:cNvSpPr>
          <p:nvPr>
            <p:ph type="title"/>
          </p:nvPr>
        </p:nvSpPr>
        <p:spPr>
          <a:xfrm>
            <a:off x="471487" y="32741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Who will decide first?</a:t>
            </a:r>
            <a:endParaRPr sz="2700" dirty="0">
              <a:solidFill>
                <a:schemeClr val="lt1"/>
              </a:solidFill>
              <a:latin typeface="Rubik Medium"/>
              <a:ea typeface="Rubik Medium"/>
              <a:cs typeface="Rubik Medium"/>
              <a:sym typeface="Rubik Medium"/>
            </a:endParaRPr>
          </a:p>
        </p:txBody>
      </p:sp>
      <p:pic>
        <p:nvPicPr>
          <p:cNvPr id="419" name="Google Shape;419;p48"/>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g1475784d0dd_0_86"/>
          <p:cNvSpPr txBox="1">
            <a:spLocks noGrp="1"/>
          </p:cNvSpPr>
          <p:nvPr>
            <p:ph type="title"/>
          </p:nvPr>
        </p:nvSpPr>
        <p:spPr>
          <a:xfrm>
            <a:off x="471488" y="78865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a:solidFill>
                  <a:schemeClr val="lt1"/>
                </a:solidFill>
                <a:latin typeface="Rubik Medium"/>
                <a:ea typeface="Rubik Medium"/>
                <a:cs typeface="Rubik Medium"/>
                <a:sym typeface="Rubik Medium"/>
              </a:rPr>
              <a:t>Question</a:t>
            </a:r>
            <a:endParaRPr sz="2700">
              <a:solidFill>
                <a:schemeClr val="lt1"/>
              </a:solidFill>
              <a:latin typeface="Rubik Medium"/>
              <a:ea typeface="Rubik Medium"/>
              <a:cs typeface="Rubik Medium"/>
              <a:sym typeface="Rubik Medium"/>
            </a:endParaRPr>
          </a:p>
        </p:txBody>
      </p:sp>
      <p:sp>
        <p:nvSpPr>
          <p:cNvPr id="425" name="Google Shape;425;g1475784d0dd_0_86"/>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dirty="0">
                <a:latin typeface="Rubik Medium"/>
                <a:ea typeface="Rubik Medium"/>
                <a:cs typeface="Rubik Medium"/>
                <a:sym typeface="Rubik Medium"/>
              </a:rPr>
              <a:t>How did the brother and sister get to school?</a:t>
            </a:r>
            <a:endParaRPr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endParaRPr dirty="0">
              <a:latin typeface="Rubik Medium"/>
              <a:ea typeface="Rubik Medium"/>
              <a:cs typeface="Rubik Medium"/>
              <a:sym typeface="Rubik Medium"/>
            </a:endParaRPr>
          </a:p>
        </p:txBody>
      </p:sp>
      <p:pic>
        <p:nvPicPr>
          <p:cNvPr id="427" name="Google Shape;427;g1475784d0dd_0_86"/>
          <p:cNvPicPr preferRelativeResize="0">
            <a:picLocks noGrp="1"/>
          </p:cNvPicPr>
          <p:nvPr>
            <p:ph type="body" idx="4294967295"/>
          </p:nvPr>
        </p:nvPicPr>
        <p:blipFill rotWithShape="1">
          <a:blip r:embed="rId3">
            <a:alphaModFix/>
          </a:blip>
          <a:srcRect/>
          <a:stretch/>
        </p:blipFill>
        <p:spPr>
          <a:xfrm>
            <a:off x="3736182" y="2022872"/>
            <a:ext cx="3121819" cy="20943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g14911d8aa2b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Wrap-up</a:t>
            </a:r>
            <a:endParaRPr sz="3750">
              <a:solidFill>
                <a:schemeClr val="lt1"/>
              </a:solidFill>
              <a:latin typeface="Rubik Medium"/>
              <a:ea typeface="Rubik Medium"/>
              <a:cs typeface="Rubik Medium"/>
              <a:sym typeface="Rubik Medium"/>
            </a:endParaRPr>
          </a:p>
        </p:txBody>
      </p:sp>
      <p:sp>
        <p:nvSpPr>
          <p:cNvPr id="432" name="Google Shape;432;g14911d8aa2b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14911d8aa2b_0_0"/>
          <p:cNvPicPr preferRelativeResize="0"/>
          <p:nvPr/>
        </p:nvPicPr>
        <p:blipFill>
          <a:blip r:embed="rId3">
            <a:alphaModFix/>
          </a:blip>
          <a:stretch>
            <a:fillRect/>
          </a:stretch>
        </p:blipFill>
        <p:spPr>
          <a:xfrm>
            <a:off x="4442138" y="1500816"/>
            <a:ext cx="607331" cy="1022188"/>
          </a:xfrm>
          <a:prstGeom prst="rect">
            <a:avLst/>
          </a:prstGeom>
          <a:noFill/>
          <a:ln>
            <a:noFill/>
          </a:ln>
        </p:spPr>
      </p:pic>
      <p:pic>
        <p:nvPicPr>
          <p:cNvPr id="439" name="Google Shape;439;g14911d8aa2b_0_0"/>
          <p:cNvPicPr preferRelativeResize="0"/>
          <p:nvPr/>
        </p:nvPicPr>
        <p:blipFill>
          <a:blip r:embed="rId4">
            <a:alphaModFix/>
          </a:blip>
          <a:stretch>
            <a:fillRect/>
          </a:stretch>
        </p:blipFill>
        <p:spPr>
          <a:xfrm>
            <a:off x="3741633" y="2611809"/>
            <a:ext cx="1834034" cy="1022189"/>
          </a:xfrm>
          <a:prstGeom prst="rect">
            <a:avLst/>
          </a:prstGeom>
          <a:noFill/>
          <a:ln>
            <a:noFill/>
          </a:ln>
        </p:spPr>
      </p:pic>
      <p:pic>
        <p:nvPicPr>
          <p:cNvPr id="440" name="Google Shape;440;g14911d8aa2b_0_0"/>
          <p:cNvPicPr preferRelativeResize="0"/>
          <p:nvPr/>
        </p:nvPicPr>
        <p:blipFill>
          <a:blip r:embed="rId5">
            <a:alphaModFix/>
          </a:blip>
          <a:stretch>
            <a:fillRect/>
          </a:stretch>
        </p:blipFill>
        <p:spPr>
          <a:xfrm>
            <a:off x="1274119" y="2179500"/>
            <a:ext cx="1378547" cy="1378547"/>
          </a:xfrm>
          <a:prstGeom prst="rect">
            <a:avLst/>
          </a:prstGeom>
          <a:noFill/>
          <a:ln>
            <a:noFill/>
          </a:ln>
        </p:spPr>
      </p:pic>
      <p:sp>
        <p:nvSpPr>
          <p:cNvPr id="2" name="Title 1">
            <a:extLst>
              <a:ext uri="{FF2B5EF4-FFF2-40B4-BE49-F238E27FC236}">
                <a16:creationId xmlns:a16="http://schemas.microsoft.com/office/drawing/2014/main" id="{4F29A68C-B0F1-6A09-9066-7D52566CDDC6}"/>
              </a:ext>
            </a:extLst>
          </p:cNvPr>
          <p:cNvSpPr>
            <a:spLocks noGrp="1"/>
          </p:cNvSpPr>
          <p:nvPr>
            <p:ph type="title"/>
          </p:nvPr>
        </p:nvSpPr>
        <p:spPr/>
        <p:txBody>
          <a:bodyPr/>
          <a:lstStyle/>
          <a:p>
            <a:r>
              <a:rPr lang="en-GB" sz="2100" dirty="0">
                <a:latin typeface="Rubik Medium"/>
                <a:ea typeface="Rubik Medium"/>
                <a:cs typeface="Rubik Medium"/>
                <a:sym typeface="Rubik Medium"/>
              </a:rPr>
              <a:t>Do I Walk or Bike?</a:t>
            </a:r>
            <a:endParaRPr lang="en-US" dirty="0"/>
          </a:p>
        </p:txBody>
      </p:sp>
      <p:sp>
        <p:nvSpPr>
          <p:cNvPr id="441" name="Google Shape;441;g14911d8aa2b_0_0"/>
          <p:cNvSpPr txBox="1">
            <a:spLocks noGrp="1"/>
          </p:cNvSpPr>
          <p:nvPr>
            <p:ph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marL="0" indent="0">
              <a:spcBef>
                <a:spcPts val="0"/>
              </a:spcBef>
              <a:spcAft>
                <a:spcPts val="0"/>
              </a:spcAft>
              <a:buNone/>
            </a:pPr>
            <a:endParaRPr sz="2700" dirty="0">
              <a:latin typeface="Rubik Medium"/>
              <a:ea typeface="Rubik Medium"/>
              <a:cs typeface="Rubik Medium"/>
              <a:sym typeface="Rubik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5b0895ec34_4_0"/>
          <p:cNvSpPr txBox="1">
            <a:spLocks noGrp="1"/>
          </p:cNvSpPr>
          <p:nvPr>
            <p:ph type="title"/>
          </p:nvPr>
        </p:nvSpPr>
        <p:spPr>
          <a:xfrm>
            <a:off x="471487" y="21563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Thank you</a:t>
            </a:r>
            <a:endParaRPr sz="2700" dirty="0">
              <a:solidFill>
                <a:schemeClr val="lt1"/>
              </a:solidFill>
              <a:latin typeface="Rubik Medium"/>
              <a:ea typeface="Rubik Medium"/>
              <a:cs typeface="Rubik Medium"/>
              <a:sym typeface="Rubik Medium"/>
            </a:endParaRPr>
          </a:p>
        </p:txBody>
      </p:sp>
      <p:pic>
        <p:nvPicPr>
          <p:cNvPr id="447" name="Google Shape;447;g15b0895ec34_4_0"/>
          <p:cNvPicPr preferRelativeResize="0"/>
          <p:nvPr/>
        </p:nvPicPr>
        <p:blipFill>
          <a:blip r:embed="rId3">
            <a:alphaModFix/>
          </a:blip>
          <a:stretch>
            <a:fillRect/>
          </a:stretch>
        </p:blipFill>
        <p:spPr>
          <a:xfrm>
            <a:off x="5757685" y="1612444"/>
            <a:ext cx="963900" cy="963225"/>
          </a:xfrm>
          <a:prstGeom prst="ellipse">
            <a:avLst/>
          </a:prstGeom>
          <a:noFill/>
          <a:ln>
            <a:noFill/>
          </a:ln>
        </p:spPr>
      </p:pic>
      <p:sp>
        <p:nvSpPr>
          <p:cNvPr id="448" name="Google Shape;448;g15b0895ec34_4_0"/>
          <p:cNvSpPr txBox="1"/>
          <p:nvPr/>
        </p:nvSpPr>
        <p:spPr>
          <a:xfrm>
            <a:off x="570200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John  Butler</a:t>
            </a:r>
            <a:endParaRPr sz="900">
              <a:solidFill>
                <a:schemeClr val="accent2"/>
              </a:solidFill>
              <a:latin typeface="Rubik"/>
              <a:ea typeface="Rubik"/>
              <a:cs typeface="Rubik"/>
              <a:sym typeface="Rubik"/>
            </a:endParaRPr>
          </a:p>
        </p:txBody>
      </p:sp>
      <p:pic>
        <p:nvPicPr>
          <p:cNvPr id="449" name="Google Shape;449;g15b0895ec34_4_0"/>
          <p:cNvPicPr preferRelativeResize="0"/>
          <p:nvPr/>
        </p:nvPicPr>
        <p:blipFill rotWithShape="1">
          <a:blip r:embed="rId4">
            <a:alphaModFix/>
          </a:blip>
          <a:srcRect t="-400" b="399"/>
          <a:stretch/>
        </p:blipFill>
        <p:spPr>
          <a:xfrm>
            <a:off x="3070298" y="1612444"/>
            <a:ext cx="963900" cy="962775"/>
          </a:xfrm>
          <a:prstGeom prst="ellipse">
            <a:avLst/>
          </a:prstGeom>
          <a:noFill/>
          <a:ln>
            <a:noFill/>
          </a:ln>
        </p:spPr>
      </p:pic>
      <p:sp>
        <p:nvSpPr>
          <p:cNvPr id="450" name="Google Shape;450;g15b0895ec34_4_0"/>
          <p:cNvSpPr txBox="1"/>
          <p:nvPr/>
        </p:nvSpPr>
        <p:spPr>
          <a:xfrm>
            <a:off x="302481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Isabelle Hoxha</a:t>
            </a:r>
            <a:endParaRPr sz="900">
              <a:solidFill>
                <a:schemeClr val="accent2"/>
              </a:solidFill>
              <a:latin typeface="Rubik"/>
              <a:ea typeface="Rubik"/>
              <a:cs typeface="Rubik"/>
              <a:sym typeface="Rubik"/>
            </a:endParaRPr>
          </a:p>
        </p:txBody>
      </p:sp>
      <p:pic>
        <p:nvPicPr>
          <p:cNvPr id="451" name="Google Shape;451;g15b0895ec34_4_0"/>
          <p:cNvPicPr preferRelativeResize="0"/>
          <p:nvPr/>
        </p:nvPicPr>
        <p:blipFill rotWithShape="1">
          <a:blip r:embed="rId5">
            <a:alphaModFix/>
          </a:blip>
          <a:srcRect/>
          <a:stretch/>
        </p:blipFill>
        <p:spPr>
          <a:xfrm>
            <a:off x="3069900" y="2885686"/>
            <a:ext cx="963900" cy="962775"/>
          </a:xfrm>
          <a:prstGeom prst="ellipse">
            <a:avLst/>
          </a:prstGeom>
          <a:noFill/>
          <a:ln>
            <a:noFill/>
          </a:ln>
        </p:spPr>
      </p:pic>
      <p:sp>
        <p:nvSpPr>
          <p:cNvPr id="452" name="Google Shape;452;g15b0895ec34_4_0"/>
          <p:cNvSpPr txBox="1"/>
          <p:nvPr/>
        </p:nvSpPr>
        <p:spPr>
          <a:xfrm>
            <a:off x="3013313" y="3850544"/>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Noga Mudrik</a:t>
            </a:r>
            <a:endParaRPr sz="900">
              <a:solidFill>
                <a:schemeClr val="accent2"/>
              </a:solidFill>
              <a:latin typeface="Rubik"/>
              <a:ea typeface="Rubik"/>
              <a:cs typeface="Rubik"/>
              <a:sym typeface="Rubik"/>
            </a:endParaRPr>
          </a:p>
        </p:txBody>
      </p:sp>
      <p:pic>
        <p:nvPicPr>
          <p:cNvPr id="453" name="Google Shape;453;g15b0895ec34_4_0"/>
          <p:cNvPicPr preferRelativeResize="0"/>
          <p:nvPr/>
        </p:nvPicPr>
        <p:blipFill>
          <a:blip r:embed="rId6">
            <a:alphaModFix/>
          </a:blip>
          <a:stretch>
            <a:fillRect/>
          </a:stretch>
        </p:blipFill>
        <p:spPr>
          <a:xfrm>
            <a:off x="310500" y="2886638"/>
            <a:ext cx="963900" cy="963900"/>
          </a:xfrm>
          <a:prstGeom prst="ellipse">
            <a:avLst/>
          </a:prstGeom>
          <a:noFill/>
          <a:ln>
            <a:noFill/>
          </a:ln>
        </p:spPr>
      </p:pic>
      <p:sp>
        <p:nvSpPr>
          <p:cNvPr id="454" name="Google Shape;454;g15b0895ec34_4_0"/>
          <p:cNvSpPr txBox="1"/>
          <p:nvPr/>
        </p:nvSpPr>
        <p:spPr>
          <a:xfrm>
            <a:off x="0"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Mohamed Abdelhack</a:t>
            </a:r>
            <a:endParaRPr sz="900">
              <a:solidFill>
                <a:schemeClr val="accent2"/>
              </a:solidFill>
              <a:latin typeface="Rubik"/>
              <a:ea typeface="Rubik"/>
              <a:cs typeface="Rubik"/>
              <a:sym typeface="Rubik"/>
            </a:endParaRPr>
          </a:p>
        </p:txBody>
      </p:sp>
      <p:pic>
        <p:nvPicPr>
          <p:cNvPr id="455" name="Google Shape;455;g15b0895ec34_4_0"/>
          <p:cNvPicPr preferRelativeResize="0"/>
          <p:nvPr/>
        </p:nvPicPr>
        <p:blipFill>
          <a:blip r:embed="rId7">
            <a:alphaModFix/>
          </a:blip>
          <a:stretch>
            <a:fillRect/>
          </a:stretch>
        </p:blipFill>
        <p:spPr>
          <a:xfrm>
            <a:off x="311674" y="1612444"/>
            <a:ext cx="965250" cy="962775"/>
          </a:xfrm>
          <a:prstGeom prst="ellipse">
            <a:avLst/>
          </a:prstGeom>
          <a:noFill/>
          <a:ln>
            <a:noFill/>
          </a:ln>
        </p:spPr>
      </p:pic>
      <p:sp>
        <p:nvSpPr>
          <p:cNvPr id="456" name="Google Shape;456;g15b0895ec34_4_0"/>
          <p:cNvSpPr txBox="1"/>
          <p:nvPr/>
        </p:nvSpPr>
        <p:spPr>
          <a:xfrm>
            <a:off x="168300" y="2579044"/>
            <a:ext cx="11911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Anne Urai</a:t>
            </a:r>
            <a:endParaRPr sz="900">
              <a:solidFill>
                <a:schemeClr val="accent2"/>
              </a:solidFill>
              <a:latin typeface="Rubik"/>
              <a:ea typeface="Rubik"/>
              <a:cs typeface="Rubik"/>
              <a:sym typeface="Rubik"/>
            </a:endParaRPr>
          </a:p>
        </p:txBody>
      </p:sp>
      <p:pic>
        <p:nvPicPr>
          <p:cNvPr id="457" name="Google Shape;457;g15b0895ec34_4_0"/>
          <p:cNvPicPr preferRelativeResize="0"/>
          <p:nvPr/>
        </p:nvPicPr>
        <p:blipFill>
          <a:blip r:embed="rId8">
            <a:alphaModFix/>
          </a:blip>
          <a:stretch>
            <a:fillRect/>
          </a:stretch>
        </p:blipFill>
        <p:spPr>
          <a:xfrm>
            <a:off x="4428000" y="2886638"/>
            <a:ext cx="963900" cy="963900"/>
          </a:xfrm>
          <a:prstGeom prst="ellipse">
            <a:avLst/>
          </a:prstGeom>
          <a:noFill/>
          <a:ln>
            <a:noFill/>
          </a:ln>
        </p:spPr>
      </p:pic>
      <p:sp>
        <p:nvSpPr>
          <p:cNvPr id="458" name="Google Shape;458;g15b0895ec34_4_0"/>
          <p:cNvSpPr txBox="1"/>
          <p:nvPr/>
        </p:nvSpPr>
        <p:spPr>
          <a:xfrm>
            <a:off x="4337972" y="3848462"/>
            <a:ext cx="11164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Ru-Yuan Zhang</a:t>
            </a:r>
            <a:endParaRPr sz="900">
              <a:solidFill>
                <a:schemeClr val="accent2"/>
              </a:solidFill>
              <a:latin typeface="Rubik"/>
              <a:ea typeface="Rubik"/>
              <a:cs typeface="Rubik"/>
              <a:sym typeface="Rubik"/>
            </a:endParaRPr>
          </a:p>
        </p:txBody>
      </p:sp>
      <p:pic>
        <p:nvPicPr>
          <p:cNvPr id="459" name="Google Shape;459;g15b0895ec34_4_0"/>
          <p:cNvPicPr preferRelativeResize="0"/>
          <p:nvPr/>
        </p:nvPicPr>
        <p:blipFill rotWithShape="1">
          <a:blip r:embed="rId9">
            <a:alphaModFix/>
          </a:blip>
          <a:srcRect t="19375" r="62303" b="42921"/>
          <a:stretch/>
        </p:blipFill>
        <p:spPr>
          <a:xfrm>
            <a:off x="4426776" y="1612444"/>
            <a:ext cx="963900" cy="963900"/>
          </a:xfrm>
          <a:prstGeom prst="ellipse">
            <a:avLst/>
          </a:prstGeom>
          <a:noFill/>
          <a:ln>
            <a:noFill/>
          </a:ln>
        </p:spPr>
      </p:pic>
      <p:sp>
        <p:nvSpPr>
          <p:cNvPr id="460" name="Google Shape;460;g15b0895ec34_4_0"/>
          <p:cNvSpPr txBox="1"/>
          <p:nvPr/>
        </p:nvSpPr>
        <p:spPr>
          <a:xfrm>
            <a:off x="4391260"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Jeremy Forest</a:t>
            </a:r>
            <a:endParaRPr sz="900">
              <a:solidFill>
                <a:schemeClr val="accent2"/>
              </a:solidFill>
              <a:latin typeface="Rubik"/>
              <a:ea typeface="Rubik"/>
              <a:cs typeface="Rubik"/>
              <a:sym typeface="Rubik"/>
            </a:endParaRPr>
          </a:p>
        </p:txBody>
      </p:sp>
      <p:pic>
        <p:nvPicPr>
          <p:cNvPr id="461" name="Google Shape;461;g15b0895ec34_4_0"/>
          <p:cNvPicPr preferRelativeResize="0"/>
          <p:nvPr/>
        </p:nvPicPr>
        <p:blipFill rotWithShape="1">
          <a:blip r:embed="rId10">
            <a:alphaModFix/>
          </a:blip>
          <a:srcRect t="12502" b="12495"/>
          <a:stretch/>
        </p:blipFill>
        <p:spPr>
          <a:xfrm>
            <a:off x="5756400" y="2886638"/>
            <a:ext cx="963900" cy="962775"/>
          </a:xfrm>
          <a:prstGeom prst="ellipse">
            <a:avLst/>
          </a:prstGeom>
          <a:noFill/>
          <a:ln>
            <a:noFill/>
          </a:ln>
        </p:spPr>
      </p:pic>
      <p:sp>
        <p:nvSpPr>
          <p:cNvPr id="462" name="Google Shape;462;g15b0895ec34_4_0"/>
          <p:cNvSpPr txBox="1"/>
          <p:nvPr/>
        </p:nvSpPr>
        <p:spPr>
          <a:xfrm>
            <a:off x="5702006" y="3848462"/>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rgbClr val="ED7D31"/>
                </a:solidFill>
                <a:latin typeface="Rubik"/>
                <a:ea typeface="Rubik"/>
                <a:cs typeface="Rubik"/>
                <a:sym typeface="Rubik"/>
              </a:rPr>
              <a:t>Xinquan Lu</a:t>
            </a:r>
            <a:endParaRPr sz="900">
              <a:solidFill>
                <a:srgbClr val="ED7D31"/>
              </a:solidFill>
              <a:latin typeface="Rubik"/>
              <a:ea typeface="Rubik"/>
              <a:cs typeface="Rubik"/>
              <a:sym typeface="Rubik"/>
            </a:endParaRPr>
          </a:p>
        </p:txBody>
      </p:sp>
      <p:pic>
        <p:nvPicPr>
          <p:cNvPr id="463" name="Google Shape;463;g15b0895ec34_4_0"/>
          <p:cNvPicPr preferRelativeResize="0"/>
          <p:nvPr/>
        </p:nvPicPr>
        <p:blipFill>
          <a:blip r:embed="rId11">
            <a:alphaModFix/>
          </a:blip>
          <a:stretch>
            <a:fillRect/>
          </a:stretch>
        </p:blipFill>
        <p:spPr>
          <a:xfrm>
            <a:off x="1722866" y="1612444"/>
            <a:ext cx="963900" cy="963900"/>
          </a:xfrm>
          <a:prstGeom prst="ellipse">
            <a:avLst/>
          </a:prstGeom>
          <a:noFill/>
          <a:ln>
            <a:noFill/>
          </a:ln>
        </p:spPr>
      </p:pic>
      <p:sp>
        <p:nvSpPr>
          <p:cNvPr id="464" name="Google Shape;464;g15b0895ec34_4_0"/>
          <p:cNvSpPr txBox="1"/>
          <p:nvPr/>
        </p:nvSpPr>
        <p:spPr>
          <a:xfrm>
            <a:off x="1532954" y="2537794"/>
            <a:ext cx="1345050" cy="263127"/>
          </a:xfrm>
          <a:prstGeom prst="rect">
            <a:avLst/>
          </a:prstGeom>
          <a:noFill/>
          <a:ln>
            <a:noFill/>
          </a:ln>
        </p:spPr>
        <p:txBody>
          <a:bodyPr spcFirstLastPara="1" wrap="square" lIns="68569" tIns="68569" rIns="68569" bIns="68569" anchor="t" anchorCtr="0">
            <a:spAutoFit/>
          </a:bodyPr>
          <a:lstStyle/>
          <a:p>
            <a:pPr algn="ctr">
              <a:lnSpc>
                <a:spcPct val="90000"/>
              </a:lnSpc>
            </a:pPr>
            <a:r>
              <a:rPr lang="en-GB" sz="900">
                <a:solidFill>
                  <a:schemeClr val="accent2"/>
                </a:solidFill>
                <a:latin typeface="Rubik"/>
                <a:ea typeface="Rubik"/>
                <a:cs typeface="Rubik"/>
                <a:sym typeface="Rubik"/>
              </a:rPr>
              <a:t>Dante Kienigiel</a:t>
            </a:r>
            <a:endParaRPr sz="900">
              <a:latin typeface="Rubik"/>
              <a:ea typeface="Rubik"/>
              <a:cs typeface="Rubik"/>
              <a:sym typeface="Rubik"/>
            </a:endParaRPr>
          </a:p>
        </p:txBody>
      </p:sp>
      <p:pic>
        <p:nvPicPr>
          <p:cNvPr id="465" name="Google Shape;465;g15b0895ec34_4_0"/>
          <p:cNvPicPr preferRelativeResize="0"/>
          <p:nvPr/>
        </p:nvPicPr>
        <p:blipFill>
          <a:blip r:embed="rId12">
            <a:alphaModFix/>
          </a:blip>
          <a:stretch>
            <a:fillRect/>
          </a:stretch>
        </p:blipFill>
        <p:spPr>
          <a:xfrm>
            <a:off x="1722600" y="2886638"/>
            <a:ext cx="963900" cy="963900"/>
          </a:xfrm>
          <a:prstGeom prst="ellipse">
            <a:avLst/>
          </a:prstGeom>
          <a:noFill/>
          <a:ln>
            <a:noFill/>
          </a:ln>
        </p:spPr>
      </p:pic>
      <p:sp>
        <p:nvSpPr>
          <p:cNvPr id="466" name="Google Shape;466;g15b0895ec34_4_0"/>
          <p:cNvSpPr txBox="1"/>
          <p:nvPr/>
        </p:nvSpPr>
        <p:spPr>
          <a:xfrm>
            <a:off x="1440666"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Megan Peters</a:t>
            </a:r>
            <a:endParaRPr sz="900">
              <a:solidFill>
                <a:schemeClr val="accent2"/>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475784d0dd_0_12"/>
          <p:cNvPicPr preferRelativeResize="0"/>
          <p:nvPr/>
        </p:nvPicPr>
        <p:blipFill>
          <a:blip r:embed="rId3">
            <a:alphaModFix/>
          </a:blip>
          <a:stretch>
            <a:fillRect/>
          </a:stretch>
        </p:blipFill>
        <p:spPr>
          <a:xfrm>
            <a:off x="5098613" y="1689909"/>
            <a:ext cx="607331" cy="1022188"/>
          </a:xfrm>
          <a:prstGeom prst="rect">
            <a:avLst/>
          </a:prstGeom>
          <a:noFill/>
          <a:ln>
            <a:noFill/>
          </a:ln>
        </p:spPr>
      </p:pic>
      <p:pic>
        <p:nvPicPr>
          <p:cNvPr id="209" name="Google Shape;209;g1475784d0dd_0_12"/>
          <p:cNvPicPr preferRelativeResize="0"/>
          <p:nvPr/>
        </p:nvPicPr>
        <p:blipFill>
          <a:blip r:embed="rId4">
            <a:alphaModFix/>
          </a:blip>
          <a:stretch>
            <a:fillRect/>
          </a:stretch>
        </p:blipFill>
        <p:spPr>
          <a:xfrm>
            <a:off x="4405608" y="2983584"/>
            <a:ext cx="1834034" cy="1022189"/>
          </a:xfrm>
          <a:prstGeom prst="rect">
            <a:avLst/>
          </a:prstGeom>
          <a:noFill/>
          <a:ln>
            <a:noFill/>
          </a:ln>
        </p:spPr>
      </p:pic>
      <p:pic>
        <p:nvPicPr>
          <p:cNvPr id="210" name="Google Shape;210;g1475784d0dd_0_12"/>
          <p:cNvPicPr preferRelativeResize="0"/>
          <p:nvPr/>
        </p:nvPicPr>
        <p:blipFill>
          <a:blip r:embed="rId5">
            <a:alphaModFix/>
          </a:blip>
          <a:stretch>
            <a:fillRect/>
          </a:stretch>
        </p:blipFill>
        <p:spPr>
          <a:xfrm>
            <a:off x="590494" y="2146950"/>
            <a:ext cx="1378547" cy="1378547"/>
          </a:xfrm>
          <a:prstGeom prst="rect">
            <a:avLst/>
          </a:prstGeom>
          <a:noFill/>
          <a:ln>
            <a:noFill/>
          </a:ln>
        </p:spPr>
      </p:pic>
      <p:sp>
        <p:nvSpPr>
          <p:cNvPr id="211" name="Google Shape;211;g1475784d0dd_0_12"/>
          <p:cNvSpPr txBox="1">
            <a:spLocks noGrp="1"/>
          </p:cNvSpPr>
          <p:nvPr>
            <p:ph type="title"/>
          </p:nvPr>
        </p:nvSpPr>
        <p:spPr>
          <a:xfrm>
            <a:off x="471487" y="26267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Decide to Walk or Bike?</a:t>
            </a:r>
            <a:endParaRPr sz="2700" dirty="0">
              <a:solidFill>
                <a:schemeClr val="lt1"/>
              </a:solidFill>
              <a:latin typeface="Rubik Medium"/>
              <a:ea typeface="Rubik Medium"/>
              <a:cs typeface="Rubik Medium"/>
              <a:sym typeface="Rubik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5"/>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Decide to Walk or Bike?</a:t>
            </a:r>
            <a:endParaRPr sz="2700" dirty="0">
              <a:solidFill>
                <a:schemeClr val="lt1"/>
              </a:solidFill>
              <a:latin typeface="Rubik Medium"/>
              <a:ea typeface="Rubik Medium"/>
              <a:cs typeface="Rubik Medium"/>
              <a:sym typeface="Rubik Medium"/>
            </a:endParaRPr>
          </a:p>
        </p:txBody>
      </p:sp>
      <p:pic>
        <p:nvPicPr>
          <p:cNvPr id="216" name="Google Shape;216;p25"/>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cxnSp>
        <p:nvCxnSpPr>
          <p:cNvPr id="218" name="Google Shape;218;p25"/>
          <p:cNvCxnSpPr/>
          <p:nvPr/>
        </p:nvCxnSpPr>
        <p:spPr>
          <a:xfrm flipH="1">
            <a:off x="5052563" y="2169094"/>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5"/>
          <p:cNvCxnSpPr/>
          <p:nvPr/>
        </p:nvCxnSpPr>
        <p:spPr>
          <a:xfrm flipH="1">
            <a:off x="4991513" y="3432900"/>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5"/>
          <p:cNvCxnSpPr/>
          <p:nvPr/>
        </p:nvCxnSpPr>
        <p:spPr>
          <a:xfrm rot="10800000">
            <a:off x="3584869" y="3981131"/>
            <a:ext cx="474075" cy="402525"/>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25"/>
          <p:cNvCxnSpPr/>
          <p:nvPr/>
        </p:nvCxnSpPr>
        <p:spPr>
          <a:xfrm rot="10800000" flipH="1">
            <a:off x="883219" y="2844488"/>
            <a:ext cx="889650" cy="6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26"/>
          <p:cNvSpPr txBox="1">
            <a:spLocks noGrp="1"/>
          </p:cNvSpPr>
          <p:nvPr>
            <p:ph type="title"/>
          </p:nvPr>
        </p:nvSpPr>
        <p:spPr>
          <a:xfrm>
            <a:off x="471487" y="31932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Decide to Walk</a:t>
            </a:r>
            <a:endParaRPr sz="2700" dirty="0">
              <a:solidFill>
                <a:schemeClr val="lt1"/>
              </a:solidFill>
              <a:latin typeface="Rubik Medium"/>
              <a:ea typeface="Rubik Medium"/>
              <a:cs typeface="Rubik Medium"/>
              <a:sym typeface="Rubik Medium"/>
            </a:endParaRPr>
          </a:p>
        </p:txBody>
      </p:sp>
      <p:pic>
        <p:nvPicPr>
          <p:cNvPr id="226" name="Google Shape;226;p26"/>
          <p:cNvPicPr preferRelativeResize="0">
            <a:picLocks noGrp="1"/>
          </p:cNvPicPr>
          <p:nvPr>
            <p:ph idx="1"/>
          </p:nvPr>
        </p:nvPicPr>
        <p:blipFill rotWithShape="1">
          <a:blip r:embed="rId3">
            <a:alphaModFix/>
          </a:blip>
          <a:srcRect l="337" r="327"/>
          <a:stretch/>
        </p:blipFill>
        <p:spPr>
          <a:xfrm>
            <a:off x="1536300" y="1547419"/>
            <a:ext cx="3785400" cy="254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27"/>
          <p:cNvSpPr txBox="1">
            <a:spLocks noGrp="1"/>
          </p:cNvSpPr>
          <p:nvPr>
            <p:ph type="title"/>
          </p:nvPr>
        </p:nvSpPr>
        <p:spPr>
          <a:xfrm>
            <a:off x="471487" y="29101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I Will Decide to Walk</a:t>
            </a:r>
            <a:endParaRPr sz="2700" dirty="0">
              <a:solidFill>
                <a:schemeClr val="lt1"/>
              </a:solidFill>
              <a:latin typeface="Rubik Medium"/>
              <a:ea typeface="Rubik Medium"/>
              <a:cs typeface="Rubik Medium"/>
              <a:sym typeface="Rubik Medium"/>
            </a:endParaRPr>
          </a:p>
        </p:txBody>
      </p:sp>
      <p:pic>
        <p:nvPicPr>
          <p:cNvPr id="232" name="Google Shape;232;p27"/>
          <p:cNvPicPr preferRelativeResize="0">
            <a:picLocks noGrp="1"/>
          </p:cNvPicPr>
          <p:nvPr>
            <p:ph idx="1"/>
          </p:nvPr>
        </p:nvPicPr>
        <p:blipFill rotWithShape="1">
          <a:blip r:embed="rId3">
            <a:alphaModFix/>
          </a:blip>
          <a:srcRect l="337" r="327"/>
          <a:stretch/>
        </p:blipFill>
        <p:spPr>
          <a:xfrm>
            <a:off x="1536188" y="1548731"/>
            <a:ext cx="3785625" cy="2540700"/>
          </a:xfrm>
          <a:prstGeom prst="rect">
            <a:avLst/>
          </a:prstGeom>
          <a:noFill/>
          <a:ln>
            <a:noFill/>
          </a:ln>
        </p:spPr>
      </p:pic>
      <p:cxnSp>
        <p:nvCxnSpPr>
          <p:cNvPr id="234" name="Google Shape;234;p27"/>
          <p:cNvCxnSpPr/>
          <p:nvPr/>
        </p:nvCxnSpPr>
        <p:spPr>
          <a:xfrm rot="10800000">
            <a:off x="4188769" y="1863806"/>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35" name="Google Shape;235;p27"/>
          <p:cNvPicPr preferRelativeResize="0"/>
          <p:nvPr/>
        </p:nvPicPr>
        <p:blipFill>
          <a:blip r:embed="rId4">
            <a:alphaModFix/>
          </a:blip>
          <a:stretch>
            <a:fillRect/>
          </a:stretch>
        </p:blipFill>
        <p:spPr>
          <a:xfrm>
            <a:off x="4987554" y="1863810"/>
            <a:ext cx="374179" cy="62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g14b3abc74a1_0_15"/>
          <p:cNvSpPr txBox="1">
            <a:spLocks noGrp="1"/>
          </p:cNvSpPr>
          <p:nvPr>
            <p:ph type="title"/>
          </p:nvPr>
        </p:nvSpPr>
        <p:spPr>
          <a:xfrm>
            <a:off x="471487" y="31122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Decide to Bike</a:t>
            </a:r>
            <a:endParaRPr sz="2700" dirty="0">
              <a:solidFill>
                <a:schemeClr val="lt1"/>
              </a:solidFill>
              <a:latin typeface="Rubik Medium"/>
              <a:ea typeface="Rubik Medium"/>
              <a:cs typeface="Rubik Medium"/>
              <a:sym typeface="Rubik Medium"/>
            </a:endParaRPr>
          </a:p>
        </p:txBody>
      </p:sp>
      <p:pic>
        <p:nvPicPr>
          <p:cNvPr id="240" name="Google Shape;240;g14b3abc74a1_0_1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g14b3abc74a1_0_25"/>
          <p:cNvSpPr txBox="1">
            <a:spLocks noGrp="1"/>
          </p:cNvSpPr>
          <p:nvPr>
            <p:ph type="title"/>
          </p:nvPr>
        </p:nvSpPr>
        <p:spPr>
          <a:xfrm>
            <a:off x="471487" y="28215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I Will Decide to Bike</a:t>
            </a:r>
            <a:endParaRPr sz="2700" dirty="0">
              <a:solidFill>
                <a:schemeClr val="lt1"/>
              </a:solidFill>
              <a:latin typeface="Rubik Medium"/>
              <a:ea typeface="Rubik Medium"/>
              <a:cs typeface="Rubik Medium"/>
              <a:sym typeface="Rubik Medium"/>
            </a:endParaRPr>
          </a:p>
        </p:txBody>
      </p:sp>
      <p:pic>
        <p:nvPicPr>
          <p:cNvPr id="246" name="Google Shape;246;g14b3abc74a1_0_2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cxnSp>
        <p:nvCxnSpPr>
          <p:cNvPr id="248" name="Google Shape;248;g14b3abc74a1_0_25"/>
          <p:cNvCxnSpPr/>
          <p:nvPr/>
        </p:nvCxnSpPr>
        <p:spPr>
          <a:xfrm rot="10800000">
            <a:off x="3779625" y="2818463"/>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49" name="Google Shape;249;g14b3abc74a1_0_25"/>
          <p:cNvPicPr preferRelativeResize="0"/>
          <p:nvPr/>
        </p:nvPicPr>
        <p:blipFill>
          <a:blip r:embed="rId4">
            <a:alphaModFix/>
          </a:blip>
          <a:stretch>
            <a:fillRect/>
          </a:stretch>
        </p:blipFill>
        <p:spPr>
          <a:xfrm>
            <a:off x="4983617" y="3232015"/>
            <a:ext cx="887250" cy="4944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1_Modul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atex like">
      <a:majorFont>
        <a:latin typeface="Garamond"/>
        <a:ea typeface=""/>
        <a:cs typeface=""/>
      </a:majorFont>
      <a:minorFont>
        <a:latin typeface="Garamond"/>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1047</TotalTime>
  <Words>851</Words>
  <Application>Microsoft Macintosh PowerPoint</Application>
  <PresentationFormat>Custom</PresentationFormat>
  <Paragraphs>136</Paragraphs>
  <Slides>38</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Rubik</vt:lpstr>
      <vt:lpstr>Helvetica Light</vt:lpstr>
      <vt:lpstr>Garamond</vt:lpstr>
      <vt:lpstr>Wingdings 2</vt:lpstr>
      <vt:lpstr>Rubik Medium</vt:lpstr>
      <vt:lpstr>Arial</vt:lpstr>
      <vt:lpstr>Helvetica</vt:lpstr>
      <vt:lpstr>Calibri</vt:lpstr>
      <vt:lpstr>1_Module</vt:lpstr>
      <vt:lpstr>Pick an Escape</vt:lpstr>
      <vt:lpstr>Overview</vt:lpstr>
      <vt:lpstr>Will I walk or will I bike?</vt:lpstr>
      <vt:lpstr>Will I Decide to Walk or Bike?</vt:lpstr>
      <vt:lpstr>Will I Decide to Walk or Bike?</vt:lpstr>
      <vt:lpstr>Will I Decide to Walk</vt:lpstr>
      <vt:lpstr>I Will Decide to Walk</vt:lpstr>
      <vt:lpstr>Will I Decide to Bike</vt:lpstr>
      <vt:lpstr>I Will Decide to Bike</vt:lpstr>
      <vt:lpstr>A Mathematician’s Thinking</vt:lpstr>
      <vt:lpstr>PowerPoint Presentation</vt:lpstr>
      <vt:lpstr>PowerPoint Presentation</vt:lpstr>
      <vt:lpstr>PowerPoint Presentation</vt:lpstr>
      <vt:lpstr>PowerPoint Presentation</vt:lpstr>
      <vt:lpstr>Question</vt:lpstr>
      <vt:lpstr>Cannot make a decision</vt:lpstr>
      <vt:lpstr>No evidence</vt:lpstr>
      <vt:lpstr>No evidence</vt:lpstr>
      <vt:lpstr>Question</vt:lpstr>
      <vt:lpstr>A sunny day</vt:lpstr>
      <vt:lpstr>Will I bike on a sunny day?</vt:lpstr>
      <vt:lpstr>Will I bike on a sunny day?</vt:lpstr>
      <vt:lpstr>Question</vt:lpstr>
      <vt:lpstr>Will I change my mind?</vt:lpstr>
      <vt:lpstr>Will I change my mind?</vt:lpstr>
      <vt:lpstr>Will I change my mind?</vt:lpstr>
      <vt:lpstr>Question</vt:lpstr>
      <vt:lpstr>Time’s running out</vt:lpstr>
      <vt:lpstr>Time’s running out</vt:lpstr>
      <vt:lpstr>Time’s running out</vt:lpstr>
      <vt:lpstr>Question</vt:lpstr>
      <vt:lpstr>Siblings deciding</vt:lpstr>
      <vt:lpstr>Who will decide first?</vt:lpstr>
      <vt:lpstr>Who will decide first?</vt:lpstr>
      <vt:lpstr>Question</vt:lpstr>
      <vt:lpstr>Wrap-up</vt:lpstr>
      <vt:lpstr>Do I Walk or Bike?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 Escape</dc:title>
  <cp:lastModifiedBy>John Butler</cp:lastModifiedBy>
  <cp:revision>7</cp:revision>
  <cp:lastPrinted>2025-06-09T11:08:20Z</cp:lastPrinted>
  <dcterms:modified xsi:type="dcterms:W3CDTF">2025-06-09T11:12:40Z</dcterms:modified>
</cp:coreProperties>
</file>